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86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4" r:id="rId25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84530" autoAdjust="0"/>
  </p:normalViewPr>
  <p:slideViewPr>
    <p:cSldViewPr>
      <p:cViewPr>
        <p:scale>
          <a:sx n="68" d="100"/>
          <a:sy n="68" d="100"/>
        </p:scale>
        <p:origin x="-144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789040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1328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6696744" cy="29523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Технология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«Говорящая </a:t>
            </a:r>
            <a:r>
              <a:rPr lang="ru-RU" sz="3100" dirty="0" smtClean="0">
                <a:solidFill>
                  <a:srgbClr val="002060"/>
                </a:solidFill>
              </a:rPr>
              <a:t>стена</a:t>
            </a:r>
            <a:r>
              <a:rPr lang="ru-RU" sz="3100" dirty="0" smtClean="0">
                <a:solidFill>
                  <a:srgbClr val="002060"/>
                </a:solidFill>
              </a:rPr>
              <a:t>»,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как средство </a:t>
            </a:r>
            <a:r>
              <a:rPr lang="ru-RU" sz="3100" dirty="0" smtClean="0">
                <a:solidFill>
                  <a:srgbClr val="002060"/>
                </a:solidFill>
              </a:rPr>
              <a:t>организации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    образовательной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    </a:t>
            </a:r>
            <a:r>
              <a:rPr lang="ru-RU" sz="3100" dirty="0" smtClean="0">
                <a:solidFill>
                  <a:srgbClr val="002060"/>
                </a:solidFill>
              </a:rPr>
              <a:t>деятельности  </a:t>
            </a:r>
            <a:r>
              <a:rPr lang="ru-RU" sz="3100" dirty="0" smtClean="0">
                <a:solidFill>
                  <a:srgbClr val="002060"/>
                </a:solidFill>
              </a:rPr>
              <a:t>дошкольников</a:t>
            </a:r>
            <a:endParaRPr lang="ru-RU" sz="31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74479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4080" y="1124744"/>
            <a:ext cx="5680248" cy="548099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        «Мои автогонки»             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стена «мои автогонки» дает возможность ребенку  организовать самостоятельную  деятельность и лучше понять и запомнить правила поведения на дороге, а также учит сотрудничеству.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C6D13EB0-1ED0-4E6B-8574-A22540618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856">
            <a:off x="867790" y="267671"/>
            <a:ext cx="6768752" cy="5096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2A1414DB-597B-4046-BE16-40C4DA503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688632" cy="3441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956017"/>
            <a:ext cx="6120680" cy="1185223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Говорящая стена помогает ребенку по своему желанию организовать информацию по интересующей его теме, лучше понять и запомнить материал. 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B0E60AA-EE46-497F-8CF3-B8C1DE3B9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6228184" cy="4797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Учим звуки и буквы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C4C16093-C27E-43C4-9DB8-C549E3F86E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4752528" cy="450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2"/>
            <a:ext cx="6417096" cy="54089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доска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главных достоинств магнитной доски является то, что дети учатся получать информацию с вертикальной поверхности, что очень актуально и необходимо в современном мире высоких технологий.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просто интересно и увлекательно</a:t>
            </a:r>
            <a:endParaRPr lang="ru-RU" b="1" i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343E8D6D-F524-4AFF-9937-2A6AD399B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956017"/>
            <a:ext cx="7308304" cy="118522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Магнитный театр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это развлекательная игра, ведь сказка для ребенка это наиболее доступное средство познания мира</a:t>
            </a:r>
            <a:endParaRPr lang="ru-RU" sz="2800" dirty="0"/>
          </a:p>
        </p:txBody>
      </p:sp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5465D39A-5899-465B-98F4-52BF83032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6119937" cy="268427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6017"/>
            <a:ext cx="6840760" cy="7447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Сенсорная стена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4080" y="1700808"/>
            <a:ext cx="5904656" cy="490492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Сенсорная стена – одно из направлений говорящей стены, это особая предметно-развивающая среда, которая дает реальную возможность расширить жизненный опыт ребенка, обогатить их чувственный мир, развивать моторику, мышление, логику. Это доступный и важный объект для поддержки активности детей, их инициативы.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420888"/>
            <a:ext cx="5904656" cy="431209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-180528" y="1484784"/>
            <a:ext cx="4392488" cy="576064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Развивающая игра </a:t>
            </a:r>
            <a:r>
              <a:rPr lang="ru-RU" dirty="0" err="1" smtClean="0">
                <a:solidFill>
                  <a:schemeClr val="tx1"/>
                </a:solidFill>
              </a:rPr>
              <a:t>В.В.Воскобовича</a:t>
            </a:r>
            <a:r>
              <a:rPr lang="ru-RU" dirty="0" smtClean="0">
                <a:solidFill>
                  <a:schemeClr val="tx1"/>
                </a:solidFill>
              </a:rPr>
              <a:t>.  «Придумай слово».                С помощью этой игры  решаем большое количество образовательных задач. Ребенок осваивает буквы, узнает их и запоминает, совершенствует речь, мышление, тренирует мелкую моторику рук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8A8C329-B721-4938-ADD2-B8099DD63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500404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340768"/>
            <a:ext cx="5480992" cy="41848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 образования  предъявляет требования к организации предметно-развивающей пространственной среды дошкольного учреждения.  Для реализации этих требований мы нашли такую форму работы, которая затрагивает  содержание сразу нескольких образовательных областей.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 </a:t>
            </a:r>
            <a:r>
              <a:rPr lang="ru-RU" sz="2000" b="1" dirty="0" smtClean="0">
                <a:solidFill>
                  <a:srgbClr val="002060"/>
                </a:solidFill>
              </a:rPr>
              <a:t>этой целью была внедрена технология «Говорящая стена»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6912768" cy="5048944"/>
          </a:xfrm>
        </p:spPr>
        <p:txBody>
          <a:bodyPr/>
          <a:lstStyle/>
          <a:p>
            <a:r>
              <a:rPr lang="ru-RU" dirty="0" smtClean="0"/>
              <a:t>.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Одним из видов сенсорной стены является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бизиборд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который является своеобразным путеводителем среди множества материалов, пособий, игр.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84A10260-3080-4317-9F91-2AE40586C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8FE7B52D-B057-4A70-86A3-2ED968BF5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320480" cy="5733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4080" y="1484784"/>
            <a:ext cx="5904656" cy="482453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 результате ребенок учится: получать информацию в доступной форме; сотрудничать со взрослыми и сверстниками; выполнять простые правила; устанавливать контакты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4080" y="1412776"/>
            <a:ext cx="5904656" cy="51929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Хочу закончить словами Яна </a:t>
            </a:r>
            <a:r>
              <a:rPr lang="ru-RU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Амоса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Коменского </a:t>
            </a:r>
            <a:b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 Дети охотно всегда чем-нибудь занимаются. Это весьма полезно, а потому не только не следует этому мешать, но нужно принимать меры к тому, чтобы всегда у них было что делать.  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4080" y="980728"/>
            <a:ext cx="5904656" cy="56250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Говорящая стена отвечает требованиям ФГОС ДО к предметно-развивающей среде: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информативна ;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творчества, воображения, пригодна к использованию одновременно группой детей;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равные возможности для всестороннего развития;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право выбора планировать свою деятельность и конструктивно использовать информационный ресурс;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обладает дидактическими свойствами;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средством художественно-эстетического   и социально-коммуникативного развития ребенка.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4"/>
            <a:ext cx="6057056" cy="548099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Важным критерием оценки деятельности ДОУ является созданная предметно-пространственная среда, а говорящая стена это уникальный инструмент, позволяющий совершенно необычным способом изменить  ППРС                                                                  </a:t>
            </a: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45000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полноценного развития дошкольников по всем образовательным областям .</a:t>
            </a:r>
          </a:p>
          <a:p>
            <a:pPr marL="0" indent="450000" algn="ctr">
              <a:lnSpc>
                <a:spcPct val="150000"/>
              </a:lnSpc>
              <a:buNone/>
            </a:pP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атмосферу эмоционального комфорта.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Повысить познавательную активность.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творческого самовыражения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b="1" i="1" dirty="0" smtClean="0">
                <a:solidFill>
                  <a:srgbClr val="C00000"/>
                </a:solidFill>
              </a:rPr>
              <a:t>Говорящая стена» включает в себя 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285256"/>
            <a:ext cx="6120680" cy="4320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Развивающую, интерактивную, стену</a:t>
            </a:r>
          </a:p>
          <a:p>
            <a:pPr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Магнитную доску</a:t>
            </a:r>
          </a:p>
          <a:p>
            <a:pPr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Бизиборд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Сенсорное панно</a:t>
            </a:r>
            <a:endParaRPr lang="fr-CA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120" y="548681"/>
            <a:ext cx="576064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Говорящая стена – это отличный способ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4080" y="1916832"/>
            <a:ext cx="5904656" cy="468890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образовательных областей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образовательного пространства из горизонтали в вертикаль;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организации самостоятельной                         деятельности детей;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сенсорного развития 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режимных моментах;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нового и закрепление пройденного материала.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6192688" cy="1728192"/>
          </a:xfrm>
        </p:spPr>
        <p:txBody>
          <a:bodyPr>
            <a:noAutofit/>
          </a:bodyPr>
          <a:lstStyle/>
          <a:p>
            <a:pPr indent="450000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стена                                                     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педагогу ненавязчиво закрепить и расширить полученный детьми опыт, сделать образовательную деятельность яркой и динамичной.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7" name="Содержимое 6">
            <a:extLst>
              <a:ext uri="{FF2B5EF4-FFF2-40B4-BE49-F238E27FC236}">
                <a16:creationId xmlns="" xmlns:a16="http://schemas.microsoft.com/office/drawing/2014/main" id="{9928E900-7ED2-4BB0-AE47-8D8DE0E3A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94202"/>
            <a:ext cx="5796136" cy="3563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FC588B87-D0BD-4333-950C-5B6BAE4DB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340768"/>
            <a:ext cx="5904656" cy="432048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такой формы работы помогает родителям  стать активными участниками образовательного и воспитательного процесса их детей, проявить инициативу и участие в жизни группы.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439</Words>
  <Application>Microsoft Office PowerPoint</Application>
  <PresentationFormat>Экран (4:3)</PresentationFormat>
  <Paragraphs>56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Технология  «Говорящая стена», как средство организации     образовательной     деятельности  дошкольников</vt:lpstr>
      <vt:lpstr>Презентация PowerPoint</vt:lpstr>
      <vt:lpstr>Презентация PowerPoint</vt:lpstr>
      <vt:lpstr>Презентация PowerPoint</vt:lpstr>
      <vt:lpstr> «Говорящая стена» включает в себя : </vt:lpstr>
      <vt:lpstr> Говорящая стена – это отличный способ: </vt:lpstr>
      <vt:lpstr> Интерактивная стена                                                      Помогает педагогу ненавязчиво закрепить и расширить полученный детьми опыт, сделать образовательную деятельность яркой и динамичной.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Говорящая стена помогает ребенку по своему желанию организовать информацию по интересующей его теме, лучше понять и запомнить материал.  </vt:lpstr>
      <vt:lpstr>Учим звуки и буквы</vt:lpstr>
      <vt:lpstr>Презентация PowerPoint</vt:lpstr>
      <vt:lpstr>Презентация PowerPoint</vt:lpstr>
      <vt:lpstr>Магнитный театр  это развлекательная игра, ведь сказка для ребенка это наиболее доступное средство познания мира</vt:lpstr>
      <vt:lpstr> Сенсорная стена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Admin</cp:lastModifiedBy>
  <cp:revision>554</cp:revision>
  <dcterms:created xsi:type="dcterms:W3CDTF">2018-02-25T09:09:03Z</dcterms:created>
  <dcterms:modified xsi:type="dcterms:W3CDTF">2021-12-07T08:46:42Z</dcterms:modified>
</cp:coreProperties>
</file>