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3" r:id="rId4"/>
    <p:sldId id="273" r:id="rId5"/>
    <p:sldId id="275" r:id="rId6"/>
    <p:sldId id="274" r:id="rId7"/>
    <p:sldId id="276" r:id="rId8"/>
    <p:sldId id="278" r:id="rId9"/>
    <p:sldId id="287" r:id="rId10"/>
    <p:sldId id="277" r:id="rId11"/>
    <p:sldId id="280" r:id="rId12"/>
    <p:sldId id="279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\Рабочий стол\0_eb1aa_2a3d4d5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38" y="357166"/>
            <a:ext cx="8781662" cy="61358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357562"/>
            <a:ext cx="6715172" cy="30003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на тему: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«Безопасность детей – забота  родителей»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                                </a:t>
            </a:r>
            <a:r>
              <a:rPr lang="ru-RU" sz="1800" b="1" smtClean="0">
                <a:solidFill>
                  <a:schemeClr val="accent4">
                    <a:lumMod val="50000"/>
                  </a:schemeClr>
                </a:solidFill>
              </a:rPr>
              <a:t>подготовила: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</a:rPr>
              <a:t>Балахонова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М.Н.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           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50059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solidFill>
                  <a:srgbClr val="FF0000"/>
                </a:solidFill>
              </a:rPr>
              <a:t>Ребёнок в общественных местах.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600" b="1" i="1" dirty="0" smtClean="0">
                <a:solidFill>
                  <a:schemeClr val="tx2"/>
                </a:solidFill>
              </a:rPr>
              <a:t>Отправляясь с ребёнком в магазин , посещая праздники и спортивные соревнования, задумайтесь, как обезопасить его в местах скопления людей. Дошкольника нужно научить, как вести себя, если он потерял из виду родителей. К этому перечню можно добавить ещё поведение дошкольника на воде, на солнце, на льду, в поездках, экстремальных ситуациях, общение с животными.</a:t>
            </a:r>
            <a:endParaRPr lang="ru-RU" sz="4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600" dirty="0" smtClean="0">
                <a:solidFill>
                  <a:schemeClr val="tx2"/>
                </a:solidFill>
              </a:rPr>
              <a:t/>
            </a:r>
            <a:br>
              <a:rPr lang="ru-RU" sz="4600" dirty="0" smtClean="0">
                <a:solidFill>
                  <a:schemeClr val="tx2"/>
                </a:solidFill>
              </a:rPr>
            </a:br>
            <a:endParaRPr lang="ru-RU" sz="4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78634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Если ребёнок потерялся.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Представьте себе, что ребёнок потерялся. Это может произойти в магазине, на прогулке, на массовом мероприятии. Ребёнок теряет маму из поля зрения, решает, что его забыли, и отправляется на поиски или домой. Чтобы предупредить такие случаи, нужно научить малыша важным правилам: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Ребёнок должен знать, что если он  потерялся, родители не уйдут без него и будут искать его на месте происшествия.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Объясните малышу, чтобы он оставался на месте и не бежал никого догонять.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Если вы на прогулке, объясните дошкольнику, где вы будете ждать его, когда он набегается на площадке.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Ребёнок старше трёх лет уже может запомнить свои фамилию, имя и адрес.(Обязательно выучить с ребёнком!)</a:t>
            </a:r>
            <a:endParaRPr lang="ru-RU" dirty="0" smtClean="0">
              <a:solidFill>
                <a:schemeClr val="tx2"/>
              </a:solidFill>
            </a:endParaRPr>
          </a:p>
          <a:p>
            <a:pPr indent="342900" algn="just"/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072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Во всех ситуациях ребёнок должен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чётко понимать,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что безопасность — это главное, и во многом она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зависит от него.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от родителей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зависит, насколько он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уяснит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правила безопасности в различных жизненных ситуациях</a:t>
            </a:r>
            <a:r>
              <a:rPr lang="ru-RU" sz="3600" b="1" i="1" dirty="0" smtClean="0">
                <a:solidFill>
                  <a:schemeClr val="tx2"/>
                </a:solidFill>
              </a:rPr>
              <a:t>.</a:t>
            </a:r>
            <a:endParaRPr lang="ru-RU" sz="3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ф\Рабочий стол\dles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43867" cy="5742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Здоровья Вам и вашим детям!!!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ф\Рабочий стол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351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29444" cy="846158"/>
          </a:xfrm>
        </p:spPr>
        <p:txBody>
          <a:bodyPr/>
          <a:lstStyle/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231879"/>
            <a:ext cx="5829312" cy="5626121"/>
          </a:xfrm>
        </p:spPr>
        <p:txBody>
          <a:bodyPr>
            <a:normAutofit lnSpcReduction="10000"/>
          </a:bodyPr>
          <a:lstStyle/>
          <a:p>
            <a:r>
              <a:rPr lang="ru-RU" sz="1400" b="1" i="1" dirty="0" smtClean="0"/>
              <a:t>Проблема безопасности маленьких детей жизненно важна. </a:t>
            </a:r>
            <a:r>
              <a:rPr lang="ru-RU" sz="2400" b="1" i="1" dirty="0" smtClean="0">
                <a:solidFill>
                  <a:schemeClr val="tx2"/>
                </a:solidFill>
              </a:rPr>
              <a:t>Родители, не уделяющие обучению личной безопасности дошкольников, могут столкнуться с угрозой для жизни ребёнка, подвергая его риску во многих ситуациях. Многие пытаются не думать о плохом, перекладывают ответственность по просвещению малыша на воспитателя детского сада, или догадливость самого ребёнка. Дошкольник понимает далеко не всё, а безопасности нужно учить с детства. Какие опасности подстерегают кроху и как родителям научить его безопасному поведению…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ф\Рабочий стол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7172"/>
            <a:ext cx="8358246" cy="6351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66"/>
            <a:ext cx="561499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Какие опасности подстерегают ребёнка?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    Маленькому исследователю мир кажется огромным. Каждый день малыш открывает для себя что-то новое, сталкиваясь с препятствиями и неудачами, достигая новых результатов и побед. Давайте посмотрим, какие опасности таит в себе мир, окружающий дошкольника.</a:t>
            </a:r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36433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Ребёнок один дома.</a:t>
            </a:r>
            <a:endParaRPr lang="ru-RU" sz="3300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В каком возрасте ребёнка уже можно оставлять одного? Тут всё индивидуально. Имеет важность возраст ребёнка, уровень его самостоятельности и степень вашего доверия ему. Как только вы решили приучать ребёнка оставаться на какое-то время одному дома, обратите внимание на некоторые важные детали: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</a:rPr>
              <a:t>Учите запоминать и произносить своё имя, а также имена родителей, адрес, номер телефона.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</a:rPr>
              <a:t>Поместите опасные для ребёнка предметы в недоступную для него зону (лекарства, бытовую химию, режущие предметы, спички).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</a:rPr>
              <a:t>Перед уходом проверяйте, выключили ли вы газ и электроприборы.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</a:rPr>
              <a:t>Объясните, как опасны для ребёнка спички и розетки.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</a:rPr>
              <a:t>Выходя, тщательно закрывайте окна, балконы и входную дверь. Объясните ребёнку, что нельзя открывать дверь незнакомцам.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Documents and Settings\ф\Рабочий стол\188500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5524512" cy="218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86766" cy="5929354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Как сделать родителям жизнь малыша дома безопасной?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Старайтесь не оставлять детей без присмотра.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Не держите на видном месте моющие средства (под раковиной) и лекарства (в тумбочке).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Помогайте ребёнку мыться в ванне.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Уберите подальше от детей спички и зажигалки, ножи, ножницы и иглы.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Оставляя ребёнка одного в комнате, убедитесь, что окна и балконные двери закрыты. Москитные сетки не спасают от падения.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Острые углы закройте специальными накладками, розетки – заглушками, а двери придерживайте фиксаторами.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Демонстрируйте хороший пример сами: не высовывайтесь из окон, не сидите на краю ванны.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« </a:t>
            </a:r>
            <a:r>
              <a:rPr lang="ru-RU" b="1" dirty="0" smtClean="0">
                <a:solidFill>
                  <a:schemeClr val="tx2"/>
                </a:solidFill>
              </a:rPr>
              <a:t>Совет. Например можно рассказать историю о ребёнке, который съел таблетки и попал в больницу, или взял спички без взрослых и сгорел дом».</a:t>
            </a:r>
            <a:endParaRPr lang="ru-RU" dirty="0" smtClean="0">
              <a:solidFill>
                <a:schemeClr val="tx2"/>
              </a:solidFill>
            </a:endParaRPr>
          </a:p>
          <a:p>
            <a:pPr indent="342900">
              <a:lnSpc>
                <a:spcPct val="120000"/>
              </a:lnSpc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78634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i="1" dirty="0" smtClean="0">
                <a:solidFill>
                  <a:srgbClr val="FF0000"/>
                </a:solidFill>
              </a:rPr>
              <a:t>                        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rgbClr val="FF0000"/>
                </a:solidFill>
              </a:rPr>
              <a:t>Ребёнок и посторонние.</a:t>
            </a:r>
          </a:p>
          <a:p>
            <a:pPr algn="ctr">
              <a:buNone/>
            </a:pPr>
            <a:endParaRPr lang="ru-RU" sz="1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навыка безопасного общения с незнакомцами </a:t>
            </a:r>
          </a:p>
          <a:p>
            <a:pPr marL="514350" indent="-514350">
              <a:buNone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Если ребенок самостоятельно ходит один на улице, играет во дворе, необходимо обучить его нескольким правилам безопасного общения с незнакомцами. 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Оставаться все время рядом с друзьями, с людьми.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Немедленно отойти от края тротуара, если рядом притормозила машина.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Уйти подальше от незнакомца, который подозрительно смотрит или хочет приблизится. Нужно быть готовым позвать на помощь.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Не садится в машину к незнакомому человеку, если он приглашает покататься. 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Никуда не ходить с незнакомым взрослым(если он обещает подарить игрушку, конфету или показать что-то интересное, представляясь знакомым родителей ...)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Если незнакомый хватает за руку, берет на руки, надо громко кричать......</a:t>
            </a:r>
          </a:p>
          <a:p>
            <a:pPr marL="514350" indent="-514350">
              <a:buAutoNum type="arabicPeriod"/>
            </a:pPr>
            <a:r>
              <a:rPr lang="ru-RU" sz="7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Уметь сказать «нет» старшим ребятам, которые хотят втянуть в опасную ситуацию.... 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07" y="-14300"/>
            <a:ext cx="2443193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Ребёнок на улице.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32861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Улица несёт множество опасностей для ребёнка, даже если он гуляет под присмотром родителей. Обращайте внимание на то, насколько комфортна и безопасна детская площадка, где гуляет ребёнок, далеко ли проезжая часть, есть ли опасности              ( Люки, машины, подозрительные компании, бродячие или домашние или бродячие животные).</a:t>
            </a:r>
            <a:r>
              <a:rPr lang="ru-RU" b="1" i="1" dirty="0" smtClean="0"/>
              <a:t>).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\\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Безопасная прогулка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00594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Чтобы сделать прогулку дошкольника приятной, нужно позаботиться о его безопасности: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Присматривайте за ребёнком или договоритесь об этом с соседями, гуляющими с детьми.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Выбирайте безопасное место для игр, подальше от дороги.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Покажите ребёнку безопасный путь к дому.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Учите ребёнка быть осторожным, приближаясь к качелям.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Будьте внимательны, переходите дорогу правильно, примером показывая малышу, как нужно переходить дорогу.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Соблюдайте правила дорожного движения и учите им ребёнка.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Объясняйте ребёнку, что нужно следить, не едет ли машина, а затем переходить дорогу.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Не разрешайте доставать мяч из-под машины.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Обучите технике безопасности при катании на самокате и велосипеде.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i="1" dirty="0" smtClean="0">
                <a:solidFill>
                  <a:schemeClr val="tx2"/>
                </a:solidFill>
              </a:rPr>
              <a:t>Не позволяйте ребёнку приближаться к животным – бродячим или чужим. Они могут оказаться злобными.  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72074"/>
            <a:ext cx="2443161" cy="152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3643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Рассказать о  правилах оказания первой помощи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- При порезе пальца нужно поднять руку вверх, и обратиться за помощью к взрослым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- Обязательно рассказать взрослым о том, что случилось, если обжегся, ужалила пчела или оса, упал и сильно ушиб ногу, руку, голову.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- Закружилась голова на солнце – скорее присесть или прилечь в тени и позвать взрослых.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- Замерзло лицо на морозе – растереть его легонько рукавичкой, но не снегом.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- Замерзли ноги – побегать попрыгать, пошевелить пальцами. - Промокли ноги – переодеться в сухое.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Documents and Settings\ф\Рабочий стол\188500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5524512" cy="218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641</Words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Родительское собрание на тему:  «Безопасность детей – забота  родителей»                                 подготовила: Балахонова М.Н.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Ребёнок на улице. </vt:lpstr>
      <vt:lpstr> Безопасная прогулка </vt:lpstr>
      <vt:lpstr>Слайд 9</vt:lpstr>
      <vt:lpstr>Слайд 10</vt:lpstr>
      <vt:lpstr>Слайд 11</vt:lpstr>
      <vt:lpstr>Слайд 12</vt:lpstr>
      <vt:lpstr>  Здоровья Вам и вашим детям!!! 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Позитивная социализация детей старшего дошкольного возраста в проектной деятельности </dc:title>
  <cp:lastModifiedBy>Admin</cp:lastModifiedBy>
  <cp:revision>26</cp:revision>
  <dcterms:modified xsi:type="dcterms:W3CDTF">2025-02-07T04:07:00Z</dcterms:modified>
</cp:coreProperties>
</file>