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70" r:id="rId5"/>
    <p:sldId id="260" r:id="rId6"/>
    <p:sldId id="263" r:id="rId7"/>
    <p:sldId id="264" r:id="rId8"/>
    <p:sldId id="265" r:id="rId9"/>
    <p:sldId id="266" r:id="rId10"/>
    <p:sldId id="262" r:id="rId11"/>
    <p:sldId id="268" r:id="rId12"/>
    <p:sldId id="269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316" autoAdjust="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124744"/>
            <a:ext cx="7128792" cy="1800200"/>
          </a:xfrm>
        </p:spPr>
        <p:txBody>
          <a:bodyPr>
            <a:normAutofit/>
          </a:bodyPr>
          <a:lstStyle/>
          <a:p>
            <a:r>
              <a:rPr lang="ru-RU" sz="3100" dirty="0" smtClean="0">
                <a:solidFill>
                  <a:srgbClr val="FF0000"/>
                </a:solidFill>
              </a:rPr>
              <a:t>Тема: </a:t>
            </a:r>
            <a:r>
              <a:rPr lang="ru-RU" sz="4400" b="1" dirty="0" smtClean="0">
                <a:solidFill>
                  <a:schemeClr val="tx2"/>
                </a:solidFill>
              </a:rPr>
              <a:t>«Макетирование в разных видах деятельности»</a:t>
            </a:r>
            <a:endParaRPr lang="ru-RU" sz="4400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4653136"/>
            <a:ext cx="6373192" cy="607486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>
                <a:solidFill>
                  <a:schemeClr val="tx1"/>
                </a:solidFill>
              </a:rPr>
              <a:t>    </a:t>
            </a:r>
            <a:r>
              <a:rPr lang="ru-RU" sz="8000" b="1" dirty="0" smtClean="0">
                <a:solidFill>
                  <a:schemeClr val="tx1"/>
                </a:solidFill>
              </a:rPr>
              <a:t>Воспитатель:   </a:t>
            </a:r>
            <a:r>
              <a:rPr lang="ru-RU" sz="8000" b="1" dirty="0">
                <a:solidFill>
                  <a:schemeClr val="tx1"/>
                </a:solidFill>
              </a:rPr>
              <a:t>Овсянникова Т.В.</a:t>
            </a:r>
          </a:p>
          <a:p>
            <a:r>
              <a:rPr lang="ru-RU" sz="8000" dirty="0" smtClean="0">
                <a:solidFill>
                  <a:schemeClr val="tx1"/>
                </a:solidFill>
              </a:rPr>
              <a:t>                                               </a:t>
            </a:r>
          </a:p>
          <a:p>
            <a:r>
              <a:rPr lang="ru-RU" dirty="0"/>
              <a:t> </a:t>
            </a:r>
            <a:r>
              <a:rPr lang="ru-RU" dirty="0" smtClean="0"/>
              <a:t>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9804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979" y="476672"/>
            <a:ext cx="6254044" cy="115212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7" y="573742"/>
            <a:ext cx="7848871" cy="5951602"/>
          </a:xfrm>
        </p:spPr>
        <p:txBody>
          <a:bodyPr>
            <a:noAutofit/>
          </a:bodyPr>
          <a:lstStyle/>
          <a:p>
            <a:pPr algn="l"/>
            <a:endParaRPr lang="ru-RU" sz="4000" dirty="0"/>
          </a:p>
        </p:txBody>
      </p:sp>
      <p:pic>
        <p:nvPicPr>
          <p:cNvPr id="4" name="Picture 4" descr="C:\Users\1\Desktop\лепка пингвины на льду\IMG_20180117_161615.jpg"/>
          <p:cNvPicPr/>
          <p:nvPr/>
        </p:nvPicPr>
        <p:blipFill rotWithShape="1">
          <a:blip r:embed="rId2" cstate="email"/>
          <a:srcRect l="8285" t="10967"/>
          <a:stretch/>
        </p:blipFill>
        <p:spPr bwMode="auto">
          <a:xfrm>
            <a:off x="4788024" y="188640"/>
            <a:ext cx="4104456" cy="29992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Picture 2" descr="C:\Users\1\Desktop\IMG_20180118_162525.jpg"/>
          <p:cNvPicPr/>
          <p:nvPr/>
        </p:nvPicPr>
        <p:blipFill rotWithShape="1">
          <a:blip r:embed="rId3" cstate="email"/>
          <a:srcRect l="13093" t="35279" r="15385"/>
          <a:stretch/>
        </p:blipFill>
        <p:spPr bwMode="auto">
          <a:xfrm>
            <a:off x="287523" y="188640"/>
            <a:ext cx="4248472" cy="29992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3" descr="C:\Users\Александр\Desktop\фото север\2018-01-15 09.50.08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51720" y="3284984"/>
            <a:ext cx="5112567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8962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058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«Горный ландшафт»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Админ\Desktop\008556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0312" y="2944082"/>
            <a:ext cx="4783688" cy="358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Админ\Desktop\747699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88037"/>
            <a:ext cx="3816424" cy="286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635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058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«Горный ландшафт»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G:\рмо\IMG_20181031_1121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9651"/>
            <a:ext cx="3971933" cy="258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\Desktop\747699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24745"/>
            <a:ext cx="397006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дмин\Desktop\0085567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9109" y="3861048"/>
            <a:ext cx="4658952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633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936104"/>
          </a:xfrm>
        </p:spPr>
        <p:txBody>
          <a:bodyPr/>
          <a:lstStyle/>
          <a:p>
            <a:pPr algn="ctr"/>
            <a:r>
              <a:rPr lang="ru-RU" sz="4400" b="1" dirty="0" smtClean="0"/>
              <a:t>СПАСИБО ЗА ВНИМАНИЕ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xmlns="" val="98462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260648"/>
            <a:ext cx="7664732" cy="5616624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rgbClr val="FF0000"/>
                </a:solidFill>
              </a:rPr>
              <a:t>Макетирование</a:t>
            </a:r>
            <a:r>
              <a:rPr lang="ru-RU" sz="2800" dirty="0">
                <a:solidFill>
                  <a:srgbClr val="FF0000"/>
                </a:solidFill>
              </a:rPr>
              <a:t> –</a:t>
            </a:r>
            <a:r>
              <a:rPr lang="ru-RU" sz="2800" dirty="0"/>
              <a:t> это творческая конструктивная деятельность детей, создание специального игрового пространства.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 smtClean="0">
                <a:solidFill>
                  <a:srgbClr val="FF0000"/>
                </a:solidFill>
              </a:rPr>
              <a:t>Макеты </a:t>
            </a:r>
            <a:r>
              <a:rPr lang="ru-RU" sz="2800" b="1" dirty="0"/>
              <a:t>- это модели</a:t>
            </a:r>
            <a:r>
              <a:rPr lang="ru-RU" sz="2800" dirty="0"/>
              <a:t>, представляющие собой уменьшенные объекты. </a:t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FF0000"/>
                </a:solidFill>
              </a:rPr>
              <a:t>Макет </a:t>
            </a:r>
            <a:r>
              <a:rPr lang="ru-RU" sz="2800" b="1" dirty="0">
                <a:solidFill>
                  <a:srgbClr val="FF0000"/>
                </a:solidFill>
              </a:rPr>
              <a:t>служит </a:t>
            </a:r>
            <a:r>
              <a:rPr lang="ru-RU" sz="2800" dirty="0"/>
              <a:t>как объектом и средством деятельности ребенка, так и представляет возможность формировать познавательный интерес ребенка.</a:t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80557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979" y="476672"/>
            <a:ext cx="6254044" cy="1224137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Классификация макетов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132856"/>
            <a:ext cx="8208911" cy="3672408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solidFill>
                  <a:schemeClr val="tx2"/>
                </a:solidFill>
              </a:rPr>
              <a:t>- Макеты-модели;</a:t>
            </a:r>
          </a:p>
          <a:p>
            <a:pPr algn="l"/>
            <a:r>
              <a:rPr lang="ru-RU" sz="4000" b="1" dirty="0" smtClean="0">
                <a:solidFill>
                  <a:schemeClr val="tx2"/>
                </a:solidFill>
              </a:rPr>
              <a:t>- Макеты-карты; </a:t>
            </a:r>
          </a:p>
          <a:p>
            <a:pPr algn="l"/>
            <a:r>
              <a:rPr lang="ru-RU" sz="4000" b="1" dirty="0" smtClean="0">
                <a:solidFill>
                  <a:schemeClr val="tx2"/>
                </a:solidFill>
              </a:rPr>
              <a:t>- Универсальный макет; </a:t>
            </a:r>
          </a:p>
          <a:p>
            <a:pPr algn="l"/>
            <a:r>
              <a:rPr lang="ru-RU" sz="4000" b="1" dirty="0" smtClean="0">
                <a:solidFill>
                  <a:schemeClr val="tx2"/>
                </a:solidFill>
              </a:rPr>
              <a:t>- Ландшафтный макет-карта. </a:t>
            </a:r>
          </a:p>
          <a:p>
            <a:pPr algn="l"/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08708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979" y="142852"/>
            <a:ext cx="6254044" cy="1714512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/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/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/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/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>Макет </a:t>
            </a:r>
            <a:r>
              <a:rPr lang="ru-RU" sz="4400" dirty="0" smtClean="0">
                <a:solidFill>
                  <a:srgbClr val="FF0000"/>
                </a:solidFill>
              </a:rPr>
              <a:t>может быть:</a:t>
            </a:r>
            <a:br>
              <a:rPr lang="ru-RU" sz="4400" dirty="0" smtClean="0">
                <a:solidFill>
                  <a:srgbClr val="FF0000"/>
                </a:solidFill>
              </a:rPr>
            </a:b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785926"/>
            <a:ext cx="8208911" cy="401933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Напольным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(имеет более крупные конструкционные объемы)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Настольным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(размер ограничивается размером стола или его части)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Подиумным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(на специальных подставках-подиумах)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• Настенным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 виде объемных предметных картин с передним предметным планом, а задний - картина. </a:t>
            </a:r>
            <a:endParaRPr lang="ru-RU" sz="24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708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979" y="764705"/>
            <a:ext cx="6254044" cy="64807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Задачи: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556792"/>
            <a:ext cx="8352928" cy="4968552"/>
          </a:xfrm>
        </p:spPr>
        <p:txBody>
          <a:bodyPr>
            <a:noAutofit/>
          </a:bodyPr>
          <a:lstStyle/>
          <a:p>
            <a:pPr algn="l"/>
            <a:r>
              <a:rPr lang="ru-RU" dirty="0">
                <a:solidFill>
                  <a:schemeClr val="tx2"/>
                </a:solidFill>
              </a:rPr>
              <a:t>• Знакомство с условиями жизни, какой-либо ситуацией или средой обитания </a:t>
            </a:r>
            <a:r>
              <a:rPr lang="ru-RU" i="1" dirty="0">
                <a:solidFill>
                  <a:schemeClr val="tx2"/>
                </a:solidFill>
              </a:rPr>
              <a:t>(человека, животного и т. д</a:t>
            </a:r>
            <a:r>
              <a:rPr lang="ru-RU" i="1" dirty="0" smtClean="0">
                <a:solidFill>
                  <a:schemeClr val="tx2"/>
                </a:solidFill>
              </a:rPr>
              <a:t>.)</a:t>
            </a:r>
            <a:r>
              <a:rPr lang="ru-RU" dirty="0">
                <a:solidFill>
                  <a:schemeClr val="tx2"/>
                </a:solidFill>
              </a:rPr>
              <a:t>;</a:t>
            </a:r>
          </a:p>
          <a:p>
            <a:pPr algn="l"/>
            <a:r>
              <a:rPr lang="ru-RU" dirty="0">
                <a:solidFill>
                  <a:schemeClr val="tx2"/>
                </a:solidFill>
              </a:rPr>
              <a:t>• Закрепление и обобщение знаний детей по той или иной </a:t>
            </a:r>
            <a:r>
              <a:rPr lang="ru-RU" dirty="0" smtClean="0">
                <a:solidFill>
                  <a:schemeClr val="tx2"/>
                </a:solidFill>
              </a:rPr>
              <a:t>теме;</a:t>
            </a:r>
            <a:endParaRPr lang="ru-RU" dirty="0">
              <a:solidFill>
                <a:schemeClr val="tx2"/>
              </a:solidFill>
            </a:endParaRPr>
          </a:p>
          <a:p>
            <a:pPr algn="l"/>
            <a:r>
              <a:rPr lang="ru-RU" dirty="0">
                <a:solidFill>
                  <a:schemeClr val="tx2"/>
                </a:solidFill>
              </a:rPr>
              <a:t>• Развитие монологической и связной </a:t>
            </a:r>
            <a:r>
              <a:rPr lang="ru-RU" dirty="0" smtClean="0">
                <a:solidFill>
                  <a:schemeClr val="tx2"/>
                </a:solidFill>
              </a:rPr>
              <a:t>речи;</a:t>
            </a:r>
            <a:endParaRPr lang="ru-RU" dirty="0">
              <a:solidFill>
                <a:schemeClr val="tx2"/>
              </a:solidFill>
            </a:endParaRPr>
          </a:p>
          <a:p>
            <a:pPr algn="l"/>
            <a:r>
              <a:rPr lang="ru-RU" dirty="0">
                <a:solidFill>
                  <a:schemeClr val="tx2"/>
                </a:solidFill>
              </a:rPr>
              <a:t>• Развитие логического мышления, памяти, внимания, воображения, </a:t>
            </a:r>
            <a:r>
              <a:rPr lang="ru-RU" dirty="0" smtClean="0">
                <a:solidFill>
                  <a:schemeClr val="tx2"/>
                </a:solidFill>
              </a:rPr>
              <a:t>фантазии;</a:t>
            </a:r>
            <a:endParaRPr lang="ru-RU" dirty="0">
              <a:solidFill>
                <a:schemeClr val="tx2"/>
              </a:solidFill>
            </a:endParaRPr>
          </a:p>
          <a:p>
            <a:pPr algn="l"/>
            <a:r>
              <a:rPr lang="ru-RU" dirty="0">
                <a:solidFill>
                  <a:schemeClr val="tx2"/>
                </a:solidFill>
              </a:rPr>
              <a:t>• Развитие общей и мелкой моторики </a:t>
            </a:r>
            <a:r>
              <a:rPr lang="ru-RU" dirty="0" smtClean="0">
                <a:solidFill>
                  <a:schemeClr val="tx2"/>
                </a:solidFill>
              </a:rPr>
              <a:t>рук;</a:t>
            </a:r>
            <a:endParaRPr lang="ru-RU" dirty="0">
              <a:solidFill>
                <a:schemeClr val="tx2"/>
              </a:solidFill>
            </a:endParaRPr>
          </a:p>
          <a:p>
            <a:pPr algn="l"/>
            <a:r>
              <a:rPr lang="ru-RU" dirty="0">
                <a:solidFill>
                  <a:schemeClr val="tx2"/>
                </a:solidFill>
              </a:rPr>
              <a:t>• Развитие коммуникативных навыков, умения работать в </a:t>
            </a:r>
            <a:r>
              <a:rPr lang="ru-RU" dirty="0" smtClean="0">
                <a:solidFill>
                  <a:schemeClr val="tx2"/>
                </a:solidFill>
              </a:rPr>
              <a:t>коллективе;</a:t>
            </a:r>
            <a:endParaRPr lang="ru-RU" dirty="0">
              <a:solidFill>
                <a:schemeClr val="tx2"/>
              </a:solidFill>
            </a:endParaRPr>
          </a:p>
          <a:p>
            <a:pPr algn="l"/>
            <a:r>
              <a:rPr lang="ru-RU" dirty="0">
                <a:solidFill>
                  <a:schemeClr val="tx2"/>
                </a:solidFill>
              </a:rPr>
              <a:t>• Формирование навыков </a:t>
            </a:r>
            <a:r>
              <a:rPr lang="ru-RU" dirty="0" smtClean="0">
                <a:solidFill>
                  <a:schemeClr val="tx2"/>
                </a:solidFill>
              </a:rPr>
              <a:t>сочинительства;</a:t>
            </a:r>
            <a:endParaRPr lang="ru-RU" dirty="0">
              <a:solidFill>
                <a:schemeClr val="tx2"/>
              </a:solidFill>
            </a:endParaRPr>
          </a:p>
          <a:p>
            <a:pPr algn="l"/>
            <a:r>
              <a:rPr lang="ru-RU" dirty="0">
                <a:solidFill>
                  <a:schemeClr val="tx2"/>
                </a:solidFill>
              </a:rPr>
              <a:t>• Привлечение семьи к взаимодействию в вопросах организации игр с </a:t>
            </a:r>
            <a:r>
              <a:rPr lang="ru-RU" dirty="0" smtClean="0">
                <a:solidFill>
                  <a:schemeClr val="tx2"/>
                </a:solidFill>
              </a:rPr>
              <a:t>макетами.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sz="4000" dirty="0"/>
              <a:t> </a:t>
            </a:r>
          </a:p>
          <a:p>
            <a:pPr algn="l"/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18507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260649"/>
            <a:ext cx="6965245" cy="64807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«</a:t>
            </a:r>
            <a:r>
              <a:rPr lang="ru-RU" sz="3200" b="1" dirty="0" smtClean="0">
                <a:solidFill>
                  <a:srgbClr val="FF0000"/>
                </a:solidFill>
              </a:rPr>
              <a:t>Дикие и домашние животные</a:t>
            </a:r>
            <a:r>
              <a:rPr lang="ru-RU" sz="3200" b="1" dirty="0" smtClean="0">
                <a:solidFill>
                  <a:srgbClr val="FF0000"/>
                </a:solidFill>
              </a:rPr>
              <a:t>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G:\рмо\IMG_20181026_1534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3744416" cy="272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рмо\IMG_20181026_1535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80728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дмин\Desktop\Новая папка (2)\image (4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39" r="8834"/>
          <a:stretch/>
        </p:blipFill>
        <p:spPr bwMode="auto">
          <a:xfrm>
            <a:off x="2366766" y="3633250"/>
            <a:ext cx="4293466" cy="320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006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esktop\Новая папка (2)\image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791" y="116632"/>
            <a:ext cx="563262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\Desktop\Новая папка (2)\image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4893" y="3441041"/>
            <a:ext cx="6035579" cy="327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964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8364" y="188641"/>
            <a:ext cx="6951904" cy="57606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«Наш посёлок»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Админ\Desktop\Новая папка (2)\IMG_20181025_1309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875" b="11897"/>
          <a:stretch/>
        </p:blipFill>
        <p:spPr bwMode="auto">
          <a:xfrm>
            <a:off x="1907704" y="3899156"/>
            <a:ext cx="520814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дмин\Desktop\Новая папка (2)\IMG_20181026_1530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7645" y="869504"/>
            <a:ext cx="3921402" cy="294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дмин\Desktop\Новая папка (2)\IMG_20181026_1531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3744416" cy="29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200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116633"/>
            <a:ext cx="6965245" cy="57606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«Народы Севера»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Админ\Desktop\Новая папка (2)\IMG_20181025_1303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439248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дмин\Desktop\Новая папка (2)\IMG_20181026_1533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84984"/>
            <a:ext cx="4204711" cy="346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856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106</TotalTime>
  <Words>205</Words>
  <Application>Microsoft Office PowerPoint</Application>
  <PresentationFormat>Экран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Тема: «Макетирование в разных видах деятельности»</vt:lpstr>
      <vt:lpstr>Макетирование – это творческая конструктивная деятельность детей, создание специального игрового пространства.   Макеты - это модели, представляющие собой уменьшенные объекты.   Макет служит как объектом и средством деятельности ребенка, так и представляет возможность формировать познавательный интерес ребенка. </vt:lpstr>
      <vt:lpstr>Классификация макетов</vt:lpstr>
      <vt:lpstr>    Макет может быть: </vt:lpstr>
      <vt:lpstr>Задачи: </vt:lpstr>
      <vt:lpstr>«Дикие и домашние животные»</vt:lpstr>
      <vt:lpstr>Слайд 7</vt:lpstr>
      <vt:lpstr>«Наш посёлок»</vt:lpstr>
      <vt:lpstr>«Народы Севера»</vt:lpstr>
      <vt:lpstr>                                       </vt:lpstr>
      <vt:lpstr>«Горный ландшафт»</vt:lpstr>
      <vt:lpstr>«Горный ландшафт»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«Макетирование в разных видах деятельности»</dc:title>
  <dc:creator>Админ</dc:creator>
  <cp:lastModifiedBy>Александр</cp:lastModifiedBy>
  <cp:revision>16</cp:revision>
  <dcterms:created xsi:type="dcterms:W3CDTF">2018-10-26T06:01:47Z</dcterms:created>
  <dcterms:modified xsi:type="dcterms:W3CDTF">2018-10-31T10:13:22Z</dcterms:modified>
</cp:coreProperties>
</file>