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  <p:sldId id="266" r:id="rId4"/>
    <p:sldId id="271" r:id="rId5"/>
    <p:sldId id="267" r:id="rId6"/>
    <p:sldId id="272" r:id="rId7"/>
    <p:sldId id="273" r:id="rId8"/>
    <p:sldId id="274" r:id="rId9"/>
    <p:sldId id="275" r:id="rId10"/>
  </p:sldIdLst>
  <p:sldSz cx="9144000" cy="6858000" type="screen4x3"/>
  <p:notesSz cx="6858000" cy="9144000"/>
  <p:embeddedFontLst>
    <p:embeddedFont>
      <p:font typeface="Matilda" charset="0"/>
      <p:regular r:id="rId1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0000"/>
    <a:srgbClr val="7A0000"/>
    <a:srgbClr val="00642D"/>
    <a:srgbClr val="007A37"/>
    <a:srgbClr val="006C31"/>
    <a:srgbClr val="003760"/>
    <a:srgbClr val="00589A"/>
    <a:srgbClr val="008EC0"/>
    <a:srgbClr val="993300"/>
    <a:srgbClr val="79390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>
        <p:scale>
          <a:sx n="70" d="100"/>
          <a:sy n="70" d="100"/>
        </p:scale>
        <p:origin x="-1386" y="-78"/>
      </p:cViewPr>
      <p:guideLst>
        <p:guide orient="horz" pos="220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8E58C-E7A6-41B0-9596-47478E2A3A1A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F1E4-8445-454E-87F7-4EF11F4AB4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42072253"/>
      </p:ext>
    </p:extLst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8E58C-E7A6-41B0-9596-47478E2A3A1A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F1E4-8445-454E-87F7-4EF11F4AB4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07068591"/>
      </p:ext>
    </p:extLst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8E58C-E7A6-41B0-9596-47478E2A3A1A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F1E4-8445-454E-87F7-4EF11F4AB4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93183860"/>
      </p:ext>
    </p:extLst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8E58C-E7A6-41B0-9596-47478E2A3A1A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F1E4-8445-454E-87F7-4EF11F4AB4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88212693"/>
      </p:ext>
    </p:extLst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8E58C-E7A6-41B0-9596-47478E2A3A1A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F1E4-8445-454E-87F7-4EF11F4AB4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31512127"/>
      </p:ext>
    </p:extLst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8E58C-E7A6-41B0-9596-47478E2A3A1A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F1E4-8445-454E-87F7-4EF11F4AB4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0853599"/>
      </p:ext>
    </p:extLst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8E58C-E7A6-41B0-9596-47478E2A3A1A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F1E4-8445-454E-87F7-4EF11F4AB4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39294535"/>
      </p:ext>
    </p:extLst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8E58C-E7A6-41B0-9596-47478E2A3A1A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F1E4-8445-454E-87F7-4EF11F4AB4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50955324"/>
      </p:ext>
    </p:extLst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8E58C-E7A6-41B0-9596-47478E2A3A1A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F1E4-8445-454E-87F7-4EF11F4AB4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36276840"/>
      </p:ext>
    </p:extLst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8E58C-E7A6-41B0-9596-47478E2A3A1A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F1E4-8445-454E-87F7-4EF11F4AB4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979267"/>
      </p:ext>
    </p:extLst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8E58C-E7A6-41B0-9596-47478E2A3A1A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F1E4-8445-454E-87F7-4EF11F4AB4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0601937"/>
      </p:ext>
    </p:extLst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8E58C-E7A6-41B0-9596-47478E2A3A1A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7F1E4-8445-454E-87F7-4EF11F4AB4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02448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259632" y="1505317"/>
            <a:ext cx="6624736" cy="1944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200" b="1" i="0" u="none" strike="noStrike" kern="1200" normalizeH="0" baseline="0" noProof="0" dirty="0" smtClean="0">
              <a:ln w="11430"/>
              <a:gradFill>
                <a:gsLst>
                  <a:gs pos="23000">
                    <a:srgbClr val="7A0000"/>
                  </a:gs>
                  <a:gs pos="50000">
                    <a:schemeClr val="accent6">
                      <a:lumMod val="75000"/>
                    </a:schemeClr>
                  </a:gs>
                  <a:gs pos="78000">
                    <a:srgbClr val="860000"/>
                  </a:gs>
                </a:gsLst>
                <a:lin ang="5400000" scaled="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Matilda" pitchFamily="2" charset="0"/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86050" y="4071942"/>
            <a:ext cx="3024336" cy="857256"/>
          </a:xfrm>
          <a:prstGeom prst="roundRect">
            <a:avLst>
              <a:gd name="adj" fmla="val 1782"/>
            </a:avLst>
          </a:prstGeom>
          <a:noFill/>
        </p:spPr>
        <p:txBody>
          <a:bodyPr>
            <a:noAutofit/>
          </a:bodyPr>
          <a:lstStyle/>
          <a:p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Участник: Захарченко Глеб</a:t>
            </a:r>
          </a:p>
          <a:p>
            <a:pPr algn="r"/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Куратор: </a:t>
            </a:r>
            <a:r>
              <a:rPr lang="ru-RU" sz="1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Балахонова</a:t>
            </a: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М.Н.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14414" y="1285860"/>
            <a:ext cx="68580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МБДОУ «</a:t>
            </a:r>
            <a:r>
              <a:rPr lang="ru-RU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Красносопкинский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детский сад «Алёнка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2400" i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Детская научно – исследовательская  конференция</a:t>
            </a:r>
          </a:p>
          <a:p>
            <a:pPr algn="ctr"/>
            <a:r>
              <a:rPr lang="ru-RU" sz="24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«Мои первые открытия»</a:t>
            </a:r>
          </a:p>
          <a:p>
            <a:pPr algn="ctr"/>
            <a:endParaRPr lang="ru-RU" sz="2400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Тема: «Почему нельзя есть сосульки?»</a:t>
            </a:r>
          </a:p>
          <a:p>
            <a:pPr algn="ctr"/>
            <a:r>
              <a:rPr lang="ru-RU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</a:t>
            </a:r>
          </a:p>
          <a:p>
            <a:pPr algn="ctr"/>
            <a:r>
              <a:rPr lang="ru-RU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076601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52928" cy="1453270"/>
          </a:xfrm>
        </p:spPr>
        <p:txBody>
          <a:bodyPr>
            <a:noAutofit/>
          </a:bodyPr>
          <a:lstStyle/>
          <a:p>
            <a:r>
              <a:rPr lang="ru-RU" sz="2400" dirty="0" smtClean="0"/>
              <a:t>Однажды в солнечный денёк я с мамой отправился на прогулку. Мы шли по улице и на каждом из </a:t>
            </a:r>
            <a:r>
              <a:rPr lang="ru-RU" sz="2400" dirty="0" smtClean="0"/>
              <a:t>домов, </a:t>
            </a:r>
            <a:r>
              <a:rPr lang="ru-RU" sz="2400" dirty="0" smtClean="0"/>
              <a:t>с крыш свисали </a:t>
            </a:r>
            <a:r>
              <a:rPr lang="ru-RU" sz="2400" dirty="0" smtClean="0"/>
              <a:t>красивые, </a:t>
            </a:r>
            <a:r>
              <a:rPr lang="ru-RU" sz="2400" dirty="0" smtClean="0"/>
              <a:t>и все такие разные сосульки. </a:t>
            </a:r>
            <a:br>
              <a:rPr lang="ru-RU" sz="2400" dirty="0" smtClean="0"/>
            </a:br>
            <a:endParaRPr lang="ru-RU" sz="2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itchFamily="2" charset="0"/>
            </a:endParaRPr>
          </a:p>
        </p:txBody>
      </p:sp>
      <p:pic>
        <p:nvPicPr>
          <p:cNvPr id="6" name="Picture 2" descr="C:\Users\Admin\Desktop\17300f6c-df9b-448e-8b78-a7436b156e6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85926"/>
            <a:ext cx="3226557" cy="4302076"/>
          </a:xfrm>
          <a:prstGeom prst="rect">
            <a:avLst/>
          </a:prstGeom>
          <a:noFill/>
        </p:spPr>
      </p:pic>
      <p:pic>
        <p:nvPicPr>
          <p:cNvPr id="7" name="Picture 3" descr="C:\Users\Admin\Desktop\e82ddb60-6250-42d0-8e47-bbcbe7ea88d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2786058"/>
            <a:ext cx="2141807" cy="2855742"/>
          </a:xfrm>
          <a:prstGeom prst="rect">
            <a:avLst/>
          </a:prstGeom>
          <a:noFill/>
        </p:spPr>
      </p:pic>
      <p:pic>
        <p:nvPicPr>
          <p:cNvPr id="8" name="Picture 4" descr="C:\Users\Admin\Desktop\50fe1bea-3e03-44f1-a81b-300e7058e89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1785926"/>
            <a:ext cx="2712720" cy="2034540"/>
          </a:xfrm>
          <a:prstGeom prst="rect">
            <a:avLst/>
          </a:prstGeom>
          <a:noFill/>
        </p:spPr>
      </p:pic>
      <p:pic>
        <p:nvPicPr>
          <p:cNvPr id="1026" name="Picture 2" descr="C:\Users\Admin\Desktop\be493bcb-2c89-45cf-b1b3-3dd02a8f8b3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4286256"/>
            <a:ext cx="2857520" cy="19306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6386759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332656"/>
            <a:ext cx="8715436" cy="1310394"/>
          </a:xfrm>
        </p:spPr>
        <p:txBody>
          <a:bodyPr>
            <a:noAutofit/>
          </a:bodyPr>
          <a:lstStyle/>
          <a:p>
            <a:r>
              <a:rPr lang="ru-RU" sz="2400" dirty="0" smtClean="0"/>
              <a:t>Одна мне очень понравилась, она была просто огромная,  и мне  так  захотелось попробовать на вкус эту сосульку, но мама мне запретила это делать, она сказала, что нельзя есть сосульки. </a:t>
            </a:r>
            <a:endParaRPr lang="ru-RU" sz="2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itchFamily="2" charset="0"/>
            </a:endParaRPr>
          </a:p>
        </p:txBody>
      </p:sp>
      <p:pic>
        <p:nvPicPr>
          <p:cNvPr id="2050" name="Picture 2" descr="C:\Users\Admin\Desktop\b9d7f81e-4af3-4118-8d78-49cd945c1d5f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1643050"/>
            <a:ext cx="2393161" cy="3190881"/>
          </a:xfrm>
          <a:prstGeom prst="rect">
            <a:avLst/>
          </a:prstGeom>
          <a:noFill/>
        </p:spPr>
      </p:pic>
      <p:pic>
        <p:nvPicPr>
          <p:cNvPr id="2051" name="Picture 3" descr="C:\Users\Admin\Desktop\b89696a8-1c01-4fa4-9c19-095621322c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3643314"/>
            <a:ext cx="3071834" cy="2758021"/>
          </a:xfrm>
          <a:prstGeom prst="rect">
            <a:avLst/>
          </a:prstGeom>
          <a:noFill/>
        </p:spPr>
      </p:pic>
      <p:pic>
        <p:nvPicPr>
          <p:cNvPr id="2052" name="Picture 4" descr="C:\Users\Admin\Desktop\f6cd46fe-f0d4-47e5-81b4-d51156a3a5a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26" y="2428868"/>
            <a:ext cx="2643206" cy="35242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0393740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142852"/>
            <a:ext cx="8352928" cy="2928958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700" dirty="0" smtClean="0"/>
              <a:t>Я задался вопросом, почему нельзя попробовать такую красоту, она ведь чистая, прозрачная.</a:t>
            </a:r>
            <a:br>
              <a:rPr lang="ru-RU" sz="2700" dirty="0" smtClean="0"/>
            </a:br>
            <a:r>
              <a:rPr lang="ru-RU" sz="2700" dirty="0" smtClean="0"/>
              <a:t> Может быть,  взрослые ошибаются?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3100" dirty="0" smtClean="0"/>
              <a:t>И я решил это проверить. </a:t>
            </a:r>
            <a:r>
              <a:rPr lang="ru-RU" sz="3100" b="1" dirty="0" smtClean="0"/>
              <a:t>   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700" b="1" dirty="0" smtClean="0"/>
              <a:t> </a:t>
            </a:r>
            <a:r>
              <a:rPr lang="ru-RU" sz="2700" b="1" u="sng" dirty="0" smtClean="0"/>
              <a:t>Ответить на интересующие  вопросы: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    Какие бывают сосульки?</a:t>
            </a:r>
            <a:br>
              <a:rPr lang="ru-RU" sz="2700" dirty="0" smtClean="0"/>
            </a:br>
            <a:r>
              <a:rPr lang="ru-RU" sz="2700" dirty="0" smtClean="0"/>
              <a:t>    Из чего состоит сосулька?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itchFamily="2" charset="0"/>
            </a:endParaRPr>
          </a:p>
        </p:txBody>
      </p:sp>
      <p:pic>
        <p:nvPicPr>
          <p:cNvPr id="3074" name="Picture 2" descr="C:\Users\Admin\Desktop\6d4ccebb-9225-4754-89cf-43e9a9dbe76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500306"/>
            <a:ext cx="2214577" cy="1478230"/>
          </a:xfrm>
          <a:prstGeom prst="rect">
            <a:avLst/>
          </a:prstGeom>
          <a:noFill/>
        </p:spPr>
      </p:pic>
      <p:pic>
        <p:nvPicPr>
          <p:cNvPr id="3075" name="Picture 3" descr="C:\Users\Admin\Desktop\IMG_222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9520" y="1500175"/>
            <a:ext cx="1340566" cy="253835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500166" y="3929066"/>
            <a:ext cx="70009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 </a:t>
            </a:r>
            <a:r>
              <a:rPr lang="ru-RU" sz="2000" b="1" u="sng" dirty="0" smtClean="0"/>
              <a:t>Опросить детей из группы детского сада,  пробовали ли они съесть сосульки, можно ли их есть?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  </a:t>
            </a:r>
            <a:r>
              <a:rPr lang="ru-RU" sz="2000" b="1" u="sng" dirty="0" smtClean="0"/>
              <a:t>  Провести эксперимент: действительно ли  сосульки грязные?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Объект исследования</a:t>
            </a:r>
            <a:r>
              <a:rPr lang="ru-RU" sz="2000" b="1" i="1" dirty="0" smtClean="0"/>
              <a:t>:</a:t>
            </a:r>
            <a:r>
              <a:rPr lang="ru-RU" sz="2000" i="1" dirty="0" smtClean="0"/>
              <a:t> </a:t>
            </a:r>
            <a:r>
              <a:rPr lang="ru-RU" sz="2000" dirty="0" smtClean="0"/>
              <a:t>сосулька.</a:t>
            </a:r>
            <a:br>
              <a:rPr lang="ru-RU" sz="2000" dirty="0" smtClean="0"/>
            </a:br>
            <a:r>
              <a:rPr lang="ru-RU" sz="2000" b="1" dirty="0" smtClean="0"/>
              <a:t> Гипотеза:</a:t>
            </a:r>
            <a:r>
              <a:rPr lang="ru-RU" sz="2000" dirty="0" smtClean="0"/>
              <a:t> правы ли взрослые, утверждая, что сосульки  есть нельзя! </a:t>
            </a:r>
            <a:br>
              <a:rPr lang="ru-RU" sz="2000" dirty="0" smtClean="0"/>
            </a:b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225051566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52928" cy="159614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Я  опросил  своих друзей в группе детского сада, пробовали ли  они сосульки, и можно ли их есть. </a:t>
            </a:r>
            <a:r>
              <a:rPr lang="ru-RU" dirty="0" smtClean="0"/>
              <a:t>   </a:t>
            </a:r>
            <a:endParaRPr lang="ru-RU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itchFamily="2" charset="0"/>
            </a:endParaRPr>
          </a:p>
        </p:txBody>
      </p:sp>
      <p:pic>
        <p:nvPicPr>
          <p:cNvPr id="7170" name="Picture 2" descr="C:\Users\Admin\Desktop\IMG_253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1785926"/>
            <a:ext cx="2531636" cy="4452938"/>
          </a:xfrm>
          <a:prstGeom prst="rect">
            <a:avLst/>
          </a:prstGeom>
          <a:noFill/>
        </p:spPr>
      </p:pic>
      <p:pic>
        <p:nvPicPr>
          <p:cNvPr id="7171" name="Picture 3" descr="C:\Users\Admin\Desktop\69FA6D4D-A137-47D4-85DC-00A28FC8975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1857364"/>
            <a:ext cx="2500314" cy="44450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5051566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52928" cy="159614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Когда папа меня забрал из детского сада, я попросил папу принести мне сосульку в дом. Я положил её в ёмкость, и стал наблюдать, как очень холодная сосулька тает в тепле, прошло немного времени, и сосулька превратилась в воду, а на дне ёмкости  я увидел грязь и соринки.</a:t>
            </a:r>
            <a:endParaRPr lang="ru-RU" sz="20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itchFamily="2" charset="0"/>
            </a:endParaRPr>
          </a:p>
        </p:txBody>
      </p:sp>
      <p:pic>
        <p:nvPicPr>
          <p:cNvPr id="4098" name="Picture 2" descr="C:\Users\Admin\Desktop\abde5c17-aaf3-4982-9dcf-a022ad9ad42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928802"/>
            <a:ext cx="2052417" cy="2738838"/>
          </a:xfrm>
          <a:prstGeom prst="rect">
            <a:avLst/>
          </a:prstGeom>
          <a:noFill/>
        </p:spPr>
      </p:pic>
      <p:pic>
        <p:nvPicPr>
          <p:cNvPr id="4099" name="Picture 3" descr="C:\Users\Admin\Desktop\ae36df22-4f24-41e2-a3c8-f6fcede25c6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4000504"/>
            <a:ext cx="2000246" cy="2666995"/>
          </a:xfrm>
          <a:prstGeom prst="rect">
            <a:avLst/>
          </a:prstGeom>
          <a:noFill/>
        </p:spPr>
      </p:pic>
      <p:pic>
        <p:nvPicPr>
          <p:cNvPr id="4100" name="Picture 4" descr="C:\Users\Admin\Desktop\8ea63cb3-7c74-4ae4-8c67-476e2c9a520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1928802"/>
            <a:ext cx="1928808" cy="2571744"/>
          </a:xfrm>
          <a:prstGeom prst="rect">
            <a:avLst/>
          </a:prstGeom>
          <a:noFill/>
        </p:spPr>
      </p:pic>
      <p:pic>
        <p:nvPicPr>
          <p:cNvPr id="4102" name="Picture 6" descr="C:\Users\Admin\Desktop\ab6e56f0-df6a-481b-9684-72fb3a98fb6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98" y="2928934"/>
            <a:ext cx="2625347" cy="35004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5051566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357166"/>
            <a:ext cx="8352928" cy="1357322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700" dirty="0" smtClean="0"/>
              <a:t>Что </a:t>
            </a:r>
            <a:r>
              <a:rPr lang="ru-RU" sz="2700" dirty="0" smtClean="0"/>
              <a:t>бы убедиться, я профильтровал воду из сосульки, через ватный диск и действительно на ватном диске осталась грязь и  песчинки, которые хорошо были видны на белом диске.</a:t>
            </a:r>
            <a:br>
              <a:rPr lang="ru-RU" sz="2700" dirty="0" smtClean="0"/>
            </a:br>
            <a:endParaRPr lang="ru-RU" sz="27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itchFamily="2" charset="0"/>
            </a:endParaRPr>
          </a:p>
        </p:txBody>
      </p:sp>
      <p:pic>
        <p:nvPicPr>
          <p:cNvPr id="5122" name="Picture 2" descr="C:\Users\Admin\Desktop\3ad7c2ac-2d45-40bd-a147-6ed4b546763a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071678"/>
            <a:ext cx="1482326" cy="1976435"/>
          </a:xfrm>
          <a:prstGeom prst="rect">
            <a:avLst/>
          </a:prstGeom>
          <a:noFill/>
        </p:spPr>
      </p:pic>
      <p:pic>
        <p:nvPicPr>
          <p:cNvPr id="5123" name="Picture 3" descr="C:\Users\Admin\Desktop\695d2bf5-fd52-47f3-88c8-c6c10e06eac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3643314"/>
            <a:ext cx="2000246" cy="2666994"/>
          </a:xfrm>
          <a:prstGeom prst="rect">
            <a:avLst/>
          </a:prstGeom>
          <a:noFill/>
        </p:spPr>
      </p:pic>
      <p:pic>
        <p:nvPicPr>
          <p:cNvPr id="5124" name="Picture 4" descr="C:\Users\Admin\Desktop\b8250831-b43c-498e-b25f-d15ef0abfc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2071678"/>
            <a:ext cx="1910966" cy="2547955"/>
          </a:xfrm>
          <a:prstGeom prst="rect">
            <a:avLst/>
          </a:prstGeom>
          <a:noFill/>
        </p:spPr>
      </p:pic>
      <p:pic>
        <p:nvPicPr>
          <p:cNvPr id="5126" name="Picture 6" descr="C:\Users\Admin\Desktop\746e4a12-3b92-49ba-880b-3145e69453d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74" y="3286124"/>
            <a:ext cx="2357455" cy="3143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5051566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52928" cy="2453402"/>
          </a:xfrm>
        </p:spPr>
        <p:txBody>
          <a:bodyPr>
            <a:normAutofit/>
          </a:bodyPr>
          <a:lstStyle/>
          <a:p>
            <a:r>
              <a:rPr lang="ru-RU" sz="2700" b="1" dirty="0" smtClean="0"/>
              <a:t>И </a:t>
            </a:r>
            <a:r>
              <a:rPr lang="ru-RU" sz="2700" b="1" dirty="0" smtClean="0"/>
              <a:t>я сделал вывод:</a:t>
            </a:r>
            <a:r>
              <a:rPr lang="ru-RU" sz="2700" dirty="0" smtClean="0"/>
              <a:t> пожалуй, взрослые правы. Сосульки грызть и облизывать нельзя, как это делали многие мои друзья из группы детского сада. Потому как  сосулька состоит из грязной,  очень холодной, замёршей воды, и  от этого можно  заболеть</a:t>
            </a:r>
            <a:r>
              <a:rPr lang="ru-RU" dirty="0" smtClean="0"/>
              <a:t>!</a:t>
            </a:r>
            <a:endParaRPr lang="ru-RU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itchFamily="2" charset="0"/>
            </a:endParaRPr>
          </a:p>
        </p:txBody>
      </p:sp>
      <p:pic>
        <p:nvPicPr>
          <p:cNvPr id="6146" name="Picture 2" descr="C:\Users\Admin\Desktop\8fc70def-7c8c-4909-a77b-ffa132fb637a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071670" y="2857496"/>
            <a:ext cx="5000849" cy="33099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5051566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52928" cy="223908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Всем спасибо за внимание!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itchFamily="2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5536" y="2000240"/>
            <a:ext cx="8352928" cy="4525104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Побегу </a:t>
            </a:r>
            <a:r>
              <a:rPr lang="ru-RU" dirty="0" smtClean="0"/>
              <a:t>расскажу своим друзьям, что  взрослые правы –  </a:t>
            </a:r>
            <a:endParaRPr lang="ru-RU" dirty="0" smtClean="0"/>
          </a:p>
          <a:p>
            <a:pPr algn="ctr">
              <a:buNone/>
            </a:pPr>
            <a:r>
              <a:rPr lang="ru-RU" sz="4400" dirty="0" smtClean="0">
                <a:solidFill>
                  <a:srgbClr val="FF0000"/>
                </a:solidFill>
              </a:rPr>
              <a:t>сосульки </a:t>
            </a:r>
            <a:r>
              <a:rPr lang="ru-RU" sz="4400" dirty="0" smtClean="0">
                <a:solidFill>
                  <a:srgbClr val="FF0000"/>
                </a:solidFill>
              </a:rPr>
              <a:t>есть опасно для здоровья!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5051566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2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93300"/>
      </a:hlink>
      <a:folHlink>
        <a:srgbClr val="FFC994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246</Words>
  <Application>Microsoft Office PowerPoint</Application>
  <PresentationFormat>Экран (4:3)</PresentationFormat>
  <Paragraphs>21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Matilda</vt:lpstr>
      <vt:lpstr>Times New Roman</vt:lpstr>
      <vt:lpstr>Тема Office</vt:lpstr>
      <vt:lpstr>Слайд 1</vt:lpstr>
      <vt:lpstr>Однажды в солнечный денёк я с мамой отправился на прогулку. Мы шли по улице и на каждом из домов, с крыш свисали красивые, и все такие разные сосульки.  </vt:lpstr>
      <vt:lpstr>Одна мне очень понравилась, она была просто огромная,  и мне  так  захотелось попробовать на вкус эту сосульку, но мама мне запретила это делать, она сказала, что нельзя есть сосульки. </vt:lpstr>
      <vt:lpstr>   Я задался вопросом, почему нельзя попробовать такую красоту, она ведь чистая, прозрачная.  Может быть,  взрослые ошибаются?  И я решил это проверить.      Ответить на интересующие  вопросы:     Какие бывают сосульки?     Из чего состоит сосулька?  </vt:lpstr>
      <vt:lpstr>Я  опросил  своих друзей в группе детского сада, пробовали ли  они сосульки, и можно ли их есть.    </vt:lpstr>
      <vt:lpstr>Когда папа меня забрал из детского сада, я попросил папу принести мне сосульку в дом. Я положил её в ёмкость, и стал наблюдать, как очень холодная сосулька тает в тепле, прошло немного времени, и сосулька превратилась в воду, а на дне ёмкости  я увидел грязь и соринки.</vt:lpstr>
      <vt:lpstr>  Что бы убедиться, я профильтровал воду из сосульки, через ватный диск и действительно на ватном диске осталась грязь и  песчинки, которые хорошо были видны на белом диске. </vt:lpstr>
      <vt:lpstr>И я сделал вывод: пожалуй, взрослые правы. Сосульки грызть и облизывать нельзя, как это делали многие мои друзья из группы детского сада. Потому как  сосулька состоит из грязной,  очень холодной, замёршей воды, и  от этого можно  заболеть!</vt:lpstr>
      <vt:lpstr>Всем спасибо за внимание!  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Ранько</dc:creator>
  <cp:lastModifiedBy>Admin</cp:lastModifiedBy>
  <cp:revision>35</cp:revision>
  <dcterms:created xsi:type="dcterms:W3CDTF">2019-08-10T19:30:32Z</dcterms:created>
  <dcterms:modified xsi:type="dcterms:W3CDTF">2023-04-13T06:20:29Z</dcterms:modified>
</cp:coreProperties>
</file>