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6" r:id="rId3"/>
    <p:sldId id="265" r:id="rId4"/>
    <p:sldId id="287" r:id="rId5"/>
    <p:sldId id="292" r:id="rId6"/>
    <p:sldId id="327" r:id="rId7"/>
    <p:sldId id="286" r:id="rId8"/>
    <p:sldId id="293" r:id="rId9"/>
    <p:sldId id="325" r:id="rId10"/>
    <p:sldId id="334" r:id="rId11"/>
    <p:sldId id="285" r:id="rId12"/>
    <p:sldId id="278" r:id="rId13"/>
    <p:sldId id="333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3333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2" autoAdjust="0"/>
    <p:restoredTop sz="94660"/>
  </p:normalViewPr>
  <p:slideViewPr>
    <p:cSldViewPr>
      <p:cViewPr>
        <p:scale>
          <a:sx n="71" d="100"/>
          <a:sy n="71" d="100"/>
        </p:scale>
        <p:origin x="-139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BF15C-054E-41B9-9A1F-751D849CF32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83895-33E4-4D1D-AE68-6543987FE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17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785794"/>
            <a:ext cx="74628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Красносопкинский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детский сад  «Алёнка»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000240"/>
            <a:ext cx="67866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«Ранняя </a:t>
            </a: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профориентация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детей дошкольного возраста»</a:t>
            </a:r>
            <a:endParaRPr lang="ru-RU" sz="4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4678" y="4429132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Подготовила:   воспитатель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1кв. категории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Балахонова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М.Н.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7433" y="6324600"/>
            <a:ext cx="105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?id=704409906-62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FF8D8"/>
              </a:clrFrom>
              <a:clrTo>
                <a:srgbClr val="DFF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6700" y="2833256"/>
            <a:ext cx="1057497" cy="163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dmin\Рабочий стол\sm_full.aspx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990600" cy="14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 descr="https://im0-tub-ru.yandex.net/i?id=662d345d881da85e41a69f7c19593fea&amp;n=33&amp;h=190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13227" y="533400"/>
            <a:ext cx="4261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 проектов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43400" y="12192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Скажи мне - и я забуду,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покажи мне - и я запомню,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вовлеки меня - и я научусь».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        Китайская пословица </a:t>
            </a:r>
          </a:p>
        </p:txBody>
      </p:sp>
      <p:pic>
        <p:nvPicPr>
          <p:cNvPr id="15362" name="Picture 2" descr="http://i.ytimg.com/vi/xK3bCXO3AHQ/0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2895600" cy="2171701"/>
          </a:xfrm>
          <a:prstGeom prst="rect">
            <a:avLst/>
          </a:prstGeom>
          <a:noFill/>
        </p:spPr>
      </p:pic>
      <p:pic>
        <p:nvPicPr>
          <p:cNvPr id="15364" name="Picture 4" descr="http://img3.proshkolu.ru/content/media/pic/std/2000000/1239000/1238047-ba657b767f425db9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962400" cy="312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71600" y="4572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проектов развивает познавательный интерес  к различным областям знаний,  формирует навыки сотрудничества. </a:t>
            </a:r>
          </a:p>
          <a:p>
            <a:endParaRPr lang="ru-RU" dirty="0"/>
          </a:p>
        </p:txBody>
      </p:sp>
      <p:pic>
        <p:nvPicPr>
          <p:cNvPr id="15366" name="Picture 6" descr="http://www.eduvluki.ru/data/detsad/2/255/publ/37122/37122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9EED4"/>
              </a:clrFrom>
              <a:clrTo>
                <a:srgbClr val="F9EE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1295400" cy="863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1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47800" y="685800"/>
            <a:ext cx="65597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Сюжетно-ролевые игры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6" descr="http://hovrashok.com.ua/images/Jan/09/5a28ce42f76738c74778d7364b497ad2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2667000" cy="3537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http://i1.evrotrader.ru/1/1696/16958659/afacdb/knizhka-kartonka-stihi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971800" cy="3810000"/>
          </a:xfrm>
          <a:prstGeom prst="rect">
            <a:avLst/>
          </a:prstGeom>
          <a:noFill/>
        </p:spPr>
      </p:pic>
      <p:pic>
        <p:nvPicPr>
          <p:cNvPr id="12" name="Picture 2" descr="http://sotniknig.com.ua/image/cache/data/Ranok/bavimocya-v-profeciyi-budivel-niki-152-500x50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733800" cy="3733800"/>
          </a:xfrm>
          <a:prstGeom prst="rect">
            <a:avLst/>
          </a:prstGeom>
          <a:noFill/>
        </p:spPr>
      </p:pic>
      <p:pic>
        <p:nvPicPr>
          <p:cNvPr id="13" name="Picture 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10400" y="2057400"/>
            <a:ext cx="1263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971800" y="1371600"/>
            <a:ext cx="5813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-  форма моделирования ребенком прежде всего,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социальных отношений и свободная импровизация,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подчиненная жестким правилам.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01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 descr="https://im0-tub-ru.yandex.net/i?id=662d345d881da85e41a69f7c19593fea&amp;n=33&amp;h=190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6" descr="http://fs00.infourok.ru/images/doc/241/208356/5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7"/>
            <a:ext cx="9234108" cy="68500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79903" y="3810000"/>
            <a:ext cx="30480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 descr="https://im0-tub-ru.yandex.net/i?id=662d345d881da85e41a69f7c19593fea&amp;n=33&amp;h=190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0875" y="533400"/>
            <a:ext cx="6486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Уголок профориентации</a:t>
            </a:r>
          </a:p>
        </p:txBody>
      </p:sp>
      <p:pic>
        <p:nvPicPr>
          <p:cNvPr id="11" name="Picture 2" descr="http://www.igromagazin.ru/img/offers_imgs/33407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421747" cy="3048000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57200" y="121920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«Он учит буквы складывать, считать,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Цветы растить и бабочек ловить,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все смотреть и все запоминать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все родное, русское любить».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268" name="Picture 4" descr="http://www.dou.ru/skazki/images/pavlini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419600" cy="2489018"/>
          </a:xfrm>
          <a:prstGeom prst="rect">
            <a:avLst/>
          </a:prstGeom>
          <a:noFill/>
        </p:spPr>
      </p:pic>
      <p:pic>
        <p:nvPicPr>
          <p:cNvPr id="11270" name="Picture 6" descr="https://yt3.ggpht.com/-Vrx8ZaxHS2U/AAAAAAAAAAI/AAAAAAAAAAA/eiugp-q9qKg/s900-c-k-no/phot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1600200" cy="1600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352800" y="4648200"/>
            <a:ext cx="500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 профориентации должен привлекать детей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оригинальностью оформления материалов.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990600" y="1143000"/>
            <a:ext cx="2743200" cy="6858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1295400"/>
            <a:ext cx="15168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5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1524000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детей к выбору ими своих будущих профессий - одна из основных задач образовательных учреждений.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  увлекательной,    игровой форме знакомить ребят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огромным миром профессий необходимо уже с детского сада и начальных классов школы.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533400"/>
            <a:ext cx="3285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http://dou24.ru/307/images/stories/psiholog/04_15_professii/24prof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1874641" cy="2895600"/>
          </a:xfrm>
          <a:prstGeom prst="rect">
            <a:avLst/>
          </a:prstGeom>
          <a:noFill/>
        </p:spPr>
      </p:pic>
      <p:pic>
        <p:nvPicPr>
          <p:cNvPr id="51206" name="Picture 6" descr="http://cs411120.vk.me/v411120061/531f/1k15TLy-03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667000" cy="2955324"/>
          </a:xfrm>
          <a:prstGeom prst="rect">
            <a:avLst/>
          </a:prstGeom>
          <a:noFill/>
        </p:spPr>
      </p:pic>
      <p:pic>
        <p:nvPicPr>
          <p:cNvPr id="51208" name="Picture 8" descr="http://www.igromagazin.ru/img/offers_imgs/31547-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1981200" cy="2830286"/>
          </a:xfrm>
          <a:prstGeom prst="rect">
            <a:avLst/>
          </a:prstGeom>
          <a:noFill/>
        </p:spPr>
      </p:pic>
      <p:pic>
        <p:nvPicPr>
          <p:cNvPr id="51212" name="Picture 12" descr="http://cs622319.vk.me/v622319312/56198/2BWt1oHBuV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2091629" cy="2895600"/>
          </a:xfrm>
          <a:prstGeom prst="rect">
            <a:avLst/>
          </a:prstGeom>
          <a:noFill/>
        </p:spPr>
      </p:pic>
      <p:pic>
        <p:nvPicPr>
          <p:cNvPr id="9" name="Picture 6" descr="C:\Documents and Settings\Admin\Рабочий стол\2222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609599" cy="105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894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88922" y="1447800"/>
            <a:ext cx="24926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cs typeface="Arial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64986" y="609600"/>
            <a:ext cx="4958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Профориентация 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121" y="1618844"/>
            <a:ext cx="7366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омплекс занятий, проводимый с целью выявить склонность к определенному роду деятельности, профессии.</a:t>
            </a:r>
          </a:p>
          <a:p>
            <a:endParaRPr lang="ru-RU" dirty="0"/>
          </a:p>
        </p:txBody>
      </p:sp>
      <p:pic>
        <p:nvPicPr>
          <p:cNvPr id="7" name="Picture 26" descr="http://www.kroshkaru.ru/images/cms/thumbs/a5b0aeaa3fa7d6e58d75710c18673bd7ec6d5f6d/chudo_hudozhniki_9_1400_1000_5_1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2786058"/>
            <a:ext cx="2773680" cy="1981200"/>
          </a:xfrm>
          <a:prstGeom prst="ellipse">
            <a:avLst/>
          </a:prstGeom>
          <a:ln w="127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16" descr="http://gditty.com/images/55fde405df72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329"/>
          <a:stretch>
            <a:fillRect/>
          </a:stretch>
        </p:blipFill>
        <p:spPr bwMode="auto">
          <a:xfrm rot="212295">
            <a:off x="3072549" y="2739861"/>
            <a:ext cx="3208421" cy="2438400"/>
          </a:xfrm>
          <a:prstGeom prst="rect">
            <a:avLst/>
          </a:prstGeom>
          <a:noFill/>
        </p:spPr>
      </p:pic>
      <p:pic>
        <p:nvPicPr>
          <p:cNvPr id="9" name="Picture 20" descr="http://04.img.avito.st/1280x960/13661865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55733">
            <a:off x="6479508" y="3095016"/>
            <a:ext cx="2607536" cy="1629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95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88922" y="1447800"/>
            <a:ext cx="24926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cs typeface="Arial" charset="0"/>
              </a:rPr>
              <a:t> </a:t>
            </a:r>
          </a:p>
        </p:txBody>
      </p:sp>
      <p:pic>
        <p:nvPicPr>
          <p:cNvPr id="10" name="Picture 2" descr="http://kostumka.com/files/categories/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6181725" cy="185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80550" y="609600"/>
            <a:ext cx="6927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Детская профориентация-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00200"/>
            <a:ext cx="7772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неотъемлемая часть общекультурной среды, формирующая целостный жизненный опыт ребенка в социуме. Такие знания обеспечивают понимание задач общества и  каждого человека, помогают регулировать поступки детей, перестраивать  их мотивы и отношение к собственному труду, труду взрослых, предметам, созданных людьми.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9884" y="457200"/>
            <a:ext cx="6544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Ранняя профориентация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496291"/>
            <a:ext cx="76961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дать ребенку начальные и максимально разнообразные представления о профессиях;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сформировать у ребенка эмоционально-положительное отношение к труду;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предоставить возможность использовать свои силы в доступных видах деятельности.</a:t>
            </a: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6" descr="http://im8-tub-ru.yandex.net/i?id=288756300-09-72&amp;n=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4942" y="3429000"/>
            <a:ext cx="1827033" cy="139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Documents and Settings\Admin\Рабочий стол\videoconference_lapto_aa_hc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7290" y="3500438"/>
            <a:ext cx="2049447" cy="135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601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" y="2078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53644" y="484904"/>
            <a:ext cx="5812104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43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795" y="200024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знает о назначении техники и материалов в трудовой деятельности взрослых;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называет профессионально важные качества представителей различных профессий;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моделирует в игре отношения между людьми разных профессий;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 descr="http://im4-tub-ru.yandex.net/i?id=64154874-58-72&amp;n=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7255" y="561039"/>
            <a:ext cx="1227296" cy="112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047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14400" y="304800"/>
            <a:ext cx="71234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 с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дошкольниками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17526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беседы о профессиях;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экскурсии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виртуальные экскурсии;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встреча с представителями разных профессий;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рассказы воспитателей и родителей;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непосредственно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игры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праздники и развлечения;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самостоятельная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 – творческая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69894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3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3702" y="533400"/>
            <a:ext cx="7663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 «Волшебный мешочек»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pervye-shagi.ru/sites/default/files/39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895600" cy="32904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1447800"/>
            <a:ext cx="472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игры: на ощупь определить предмет, лежащий в мешочке, назвать и описать его, ответить представителю какой профессии он принадлежит.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gigabaza.ru/images/58/115173/14691c8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057400" cy="2209800"/>
          </a:xfrm>
          <a:prstGeom prst="rect">
            <a:avLst/>
          </a:prstGeom>
          <a:noFill/>
        </p:spPr>
      </p:pic>
      <p:pic>
        <p:nvPicPr>
          <p:cNvPr id="10" name="Picture 2" descr="http://gigabaza.ru/images/58/115173/14691c8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905000" cy="2167758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2971800" y="3962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01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" y="2078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20388" y="484904"/>
            <a:ext cx="287860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43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000" y="609600"/>
            <a:ext cx="990600" cy="12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66800" y="1219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ознакомления 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профессией: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профессии;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для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Форменная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одежда;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Орудия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Трудовые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Польза труда для общества.</a:t>
            </a:r>
          </a:p>
          <a:p>
            <a:pPr hangingPunct="0"/>
            <a:r>
              <a:rPr lang="ru-RU" dirty="0"/>
              <a:t> </a:t>
            </a:r>
          </a:p>
        </p:txBody>
      </p:sp>
      <p:pic>
        <p:nvPicPr>
          <p:cNvPr id="9" name="Picture 2" descr="http://www.vladtime.ru/uploads/posts/0-121638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203576" cy="2242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gov.cap.ru/Home/258/2008/marshinova/data/%D1%8D%D0%BA%D1%81%D0%BA%D1%83%D1%80%D1%81%D0%B8%D1%8F%20%D0%BF%D0%BE%20%D1%86%D0%B3%D0%B4%D0%B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to-world-travel.ru/img/2015/042508/16461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267200"/>
            <a:ext cx="3048000" cy="2304543"/>
          </a:xfrm>
          <a:prstGeom prst="ellipse">
            <a:avLst/>
          </a:prstGeom>
          <a:ln w="127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4" descr="0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2743200"/>
            <a:ext cx="1371600" cy="181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880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229225"/>
            <a:ext cx="2881312" cy="7921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Кондитер</a:t>
            </a:r>
            <a:endParaRPr lang="ru-RU" smtClean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3397250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35600" y="5229225"/>
            <a:ext cx="28813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2060"/>
                </a:solidFill>
                <a:latin typeface="Comic Sans MS" pitchFamily="66" charset="0"/>
              </a:rPr>
              <a:t>Водитель</a:t>
            </a:r>
            <a:endParaRPr lang="ru-RU" sz="3200" kern="0" dirty="0">
              <a:latin typeface="+mn-lt"/>
            </a:endParaRPr>
          </a:p>
        </p:txBody>
      </p:sp>
      <p:pic>
        <p:nvPicPr>
          <p:cNvPr id="29702" name="Picture 8" descr="http://i.autoomsk.ru/autoarticles/999/3_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341438"/>
            <a:ext cx="44815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  <p:bldP spid="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398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Admin</cp:lastModifiedBy>
  <cp:revision>259</cp:revision>
  <dcterms:created xsi:type="dcterms:W3CDTF">2014-02-17T15:50:43Z</dcterms:created>
  <dcterms:modified xsi:type="dcterms:W3CDTF">2023-05-02T04:36:52Z</dcterms:modified>
</cp:coreProperties>
</file>