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5" r:id="rId3"/>
    <p:sldId id="257" r:id="rId4"/>
    <p:sldId id="258" r:id="rId5"/>
    <p:sldId id="268" r:id="rId6"/>
    <p:sldId id="269" r:id="rId7"/>
    <p:sldId id="270" r:id="rId8"/>
    <p:sldId id="271" r:id="rId9"/>
    <p:sldId id="288" r:id="rId10"/>
    <p:sldId id="292" r:id="rId11"/>
    <p:sldId id="273" r:id="rId12"/>
    <p:sldId id="289" r:id="rId13"/>
    <p:sldId id="290" r:id="rId14"/>
    <p:sldId id="291" r:id="rId15"/>
    <p:sldId id="293" r:id="rId16"/>
    <p:sldId id="294" r:id="rId17"/>
    <p:sldId id="295" r:id="rId18"/>
    <p:sldId id="260" r:id="rId19"/>
    <p:sldId id="281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хох\1530922515_dais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940" y="1052736"/>
            <a:ext cx="90332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Создание предметно – пространственной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 среды</a:t>
            </a:r>
            <a:r>
              <a:rPr lang="ru-RU" sz="3600" b="1" i="1" dirty="0">
                <a:solidFill>
                  <a:srgbClr val="7030A0"/>
                </a:solidFill>
              </a:rPr>
              <a:t> </a:t>
            </a:r>
            <a:r>
              <a:rPr lang="ru-RU" sz="3600" b="1" i="1" dirty="0" smtClean="0">
                <a:solidFill>
                  <a:srgbClr val="7030A0"/>
                </a:solidFill>
              </a:rPr>
              <a:t> для индивидуализации 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педагогического процесса</a:t>
            </a:r>
            <a:endParaRPr lang="ru-RU" sz="3600" i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2919" y="6150114"/>
            <a:ext cx="2018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/>
              <a:t>п</a:t>
            </a:r>
            <a:r>
              <a:rPr lang="ru-RU" sz="2000" b="1" dirty="0" err="1" smtClean="0"/>
              <a:t>.Красная</a:t>
            </a:r>
            <a:r>
              <a:rPr lang="ru-RU" sz="2000" b="1" dirty="0" smtClean="0"/>
              <a:t> Сопка</a:t>
            </a:r>
            <a:br>
              <a:rPr lang="ru-RU" sz="2000" b="1" dirty="0" smtClean="0"/>
            </a:br>
            <a:r>
              <a:rPr lang="ru-RU" sz="2000" b="1" dirty="0" smtClean="0"/>
              <a:t>     </a:t>
            </a:r>
            <a:r>
              <a:rPr lang="ru-RU" sz="2000" b="1" dirty="0" smtClean="0"/>
              <a:t>2024г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32462" y="260648"/>
            <a:ext cx="6999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МБДОУ «</a:t>
            </a:r>
            <a:r>
              <a:rPr lang="ru-RU" sz="2400" b="1" dirty="0" err="1" smtClean="0"/>
              <a:t>Красносопкинский</a:t>
            </a:r>
            <a:r>
              <a:rPr lang="ru-RU" sz="2400" b="1" dirty="0" smtClean="0"/>
              <a:t> детский сад «Аленка»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2996952"/>
            <a:ext cx="42748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Старший дошкольный возраст</a:t>
            </a:r>
            <a:br>
              <a:rPr lang="ru-RU" sz="2400" b="1" dirty="0" smtClean="0"/>
            </a:br>
            <a:r>
              <a:rPr lang="ru-RU" sz="2400" b="1" dirty="0" smtClean="0"/>
              <a:t>группа «</a:t>
            </a:r>
            <a:r>
              <a:rPr lang="ru-RU" sz="2400" b="1" dirty="0" err="1" smtClean="0"/>
              <a:t>Ромашково</a:t>
            </a:r>
            <a:r>
              <a:rPr lang="ru-RU" sz="2400" b="1" dirty="0" smtClean="0"/>
              <a:t>»</a:t>
            </a:r>
            <a:br>
              <a:rPr lang="ru-RU" sz="2400" b="1" dirty="0" smtClean="0"/>
            </a:br>
            <a:r>
              <a:rPr lang="ru-RU" sz="2400" b="1" dirty="0" smtClean="0"/>
              <a:t>воспитатель:  </a:t>
            </a:r>
            <a:r>
              <a:rPr lang="ru-RU" sz="2400" b="1" dirty="0" smtClean="0"/>
              <a:t>Скорнякова Н.В.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708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хох\1644379484_3-abrakadabra-fun-p-shablon-prezentatsii-leto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Татьяна\Desktop\хххх\i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9" r="46374"/>
          <a:stretch/>
        </p:blipFill>
        <p:spPr bwMode="auto">
          <a:xfrm>
            <a:off x="5364088" y="907480"/>
            <a:ext cx="3630386" cy="5043041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тьяна\Desktop\хххх\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10676" r="7558"/>
          <a:stretch/>
        </p:blipFill>
        <p:spPr bwMode="auto">
          <a:xfrm>
            <a:off x="57348" y="1765005"/>
            <a:ext cx="5611105" cy="5078637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33850" y="342125"/>
            <a:ext cx="2658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М и р и л к а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8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хох\1644379484_3-abrakadabra-fun-p-shablon-prezentatsii-leto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тьяна\Desktop\хох\image (7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2"/>
          <a:stretch/>
        </p:blipFill>
        <p:spPr bwMode="auto">
          <a:xfrm>
            <a:off x="179512" y="685171"/>
            <a:ext cx="5030463" cy="3859249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Татьяна\Desktop\хххх\image (5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7" b="15533"/>
          <a:stretch/>
        </p:blipFill>
        <p:spPr bwMode="auto">
          <a:xfrm>
            <a:off x="3948664" y="2996952"/>
            <a:ext cx="5195336" cy="3596534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8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хох\1644379484_3-abrakadabra-fun-p-shablon-prezentatsii-leto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Татьяна\Desktop\хох\image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6"/>
          <a:stretch/>
        </p:blipFill>
        <p:spPr bwMode="auto">
          <a:xfrm>
            <a:off x="6023193" y="3175674"/>
            <a:ext cx="2904516" cy="3539139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тьяна\Desktop\хох\image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42" y="3175674"/>
            <a:ext cx="2736304" cy="3506565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Татьяна\Desktop\хох\image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77" y="3175674"/>
            <a:ext cx="2654631" cy="3493953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Татьяна\Desktop\хох\image (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07" y="188640"/>
            <a:ext cx="2814802" cy="2777050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Татьяна\Desktop\хххх\imag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36" b="14687"/>
          <a:stretch/>
        </p:blipFill>
        <p:spPr bwMode="auto">
          <a:xfrm>
            <a:off x="211302" y="908720"/>
            <a:ext cx="5752459" cy="2056970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9097" y="123853"/>
            <a:ext cx="554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Выставки детских работ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хох\1644379484_3-abrakadabra-fun-p-shablon-prezentatsii-leto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Татьяна\Desktop\хох\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8"/>
          <a:stretch/>
        </p:blipFill>
        <p:spPr bwMode="auto">
          <a:xfrm>
            <a:off x="1" y="980728"/>
            <a:ext cx="4954188" cy="2867125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Татьяна\Desktop\хох\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1"/>
          <a:stretch/>
        </p:blipFill>
        <p:spPr bwMode="auto">
          <a:xfrm>
            <a:off x="4949307" y="980728"/>
            <a:ext cx="4194693" cy="2867125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Татьяна\Desktop\хох\image (16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1" b="14744"/>
          <a:stretch/>
        </p:blipFill>
        <p:spPr bwMode="auto">
          <a:xfrm>
            <a:off x="0" y="3960931"/>
            <a:ext cx="4949307" cy="2897069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Татьяна\Desktop\хох\х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306" y="3960933"/>
            <a:ext cx="4194693" cy="2897068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47923" y="181604"/>
            <a:ext cx="5296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Тематические выставки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хох\1644379484_3-abrakadabra-fun-p-shablon-prezentatsii-leto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" y="-56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Татьяна\Desktop\хххх\image (1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2"/>
          <a:stretch/>
        </p:blipFill>
        <p:spPr bwMode="auto">
          <a:xfrm>
            <a:off x="379374" y="618505"/>
            <a:ext cx="8311802" cy="6041087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-27826"/>
            <a:ext cx="5691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24 декабря – день варежки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хох\1644379484_3-abrakadabra-fun-p-shablon-prezentatsii-leto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тьяна\Desktop\хххх\image (1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5"/>
          <a:stretch/>
        </p:blipFill>
        <p:spPr bwMode="auto">
          <a:xfrm>
            <a:off x="189020" y="645537"/>
            <a:ext cx="3486638" cy="6060735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хххх\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45537"/>
            <a:ext cx="4860032" cy="6040356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31546" y="-15397"/>
            <a:ext cx="2395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Коллекции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хох\1644379484_3-abrakadabra-fun-p-shablon-prezentatsii-leto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5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хох\1644379484_3-abrakadabra-fun-p-shablon-prezentatsii-leto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9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Татьяна\Desktop\хох\image (10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8" r="6260"/>
          <a:stretch/>
        </p:blipFill>
        <p:spPr bwMode="auto">
          <a:xfrm>
            <a:off x="284236" y="3703336"/>
            <a:ext cx="6231980" cy="3014136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тьяна\Desktop\хох\image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756" y="404664"/>
            <a:ext cx="3401750" cy="3629216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Татьяна\Desktop\хох\хх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" y="1190216"/>
            <a:ext cx="4918248" cy="2326715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225" y="147538"/>
            <a:ext cx="665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Театрализованная деятельность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хох\1644379484_3-abrakadabra-fun-p-shablon-prezentatsii-leto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Татьяна\Desktop\хох\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0" b="22523"/>
          <a:stretch/>
        </p:blipFill>
        <p:spPr bwMode="auto">
          <a:xfrm>
            <a:off x="1322262" y="764704"/>
            <a:ext cx="6916251" cy="2991818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Татьяна\Desktop\хох\image (1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2728556"/>
            <a:ext cx="2978144" cy="3970859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Татьяна\Desktop\хох\image (15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8" b="17387"/>
          <a:stretch/>
        </p:blipFill>
        <p:spPr bwMode="auto">
          <a:xfrm>
            <a:off x="3839846" y="3490751"/>
            <a:ext cx="4548578" cy="3277786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118373"/>
            <a:ext cx="4708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Литературный вечер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хох\1644379484_3-abrakadabra-fun-p-shablon-prezentatsii-leto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Татьяна\Desktop\хох\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449"/>
            <a:ext cx="9143999" cy="68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9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хох\1644379484_3-abrakadabra-fun-p-shablon-prezentatsii-leto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499" y="548679"/>
            <a:ext cx="895650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Индивидуализация  - процесс создания и осознания ребенком собственного опыта, в котором он проявляет себя в качестве субъекта собственной деятельности, свободно определяющего и реализующего собственные цели, добровольно возлагающего на себя</a:t>
            </a:r>
            <a:br>
              <a:rPr lang="ru-RU" sz="3200" b="1" dirty="0" smtClean="0"/>
            </a:br>
            <a:r>
              <a:rPr lang="ru-RU" sz="3200" b="1" dirty="0" smtClean="0"/>
              <a:t>ответственность за результаты своей деятельности.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39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хох\1644379484_3-abrakadabra-fun-p-shablon-prezentatsii-leto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9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хох\1667217154_1-celes-club-p-fon-dlya-prezentatsii-leto-deti-pinteres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4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48680"/>
            <a:ext cx="895264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Индивидуализация развивающей  предметно – </a:t>
            </a:r>
            <a:br>
              <a:rPr lang="ru-RU" sz="3200" b="1" dirty="0" smtClean="0"/>
            </a:br>
            <a:r>
              <a:rPr lang="ru-RU" sz="3200" b="1" dirty="0" smtClean="0"/>
              <a:t>пространственной среды заключается в том, что </a:t>
            </a:r>
            <a:br>
              <a:rPr lang="ru-RU" sz="3200" b="1" dirty="0" smtClean="0"/>
            </a:br>
            <a:r>
              <a:rPr lang="ru-RU" sz="3200" b="1" dirty="0" smtClean="0"/>
              <a:t>каждый компонент единого пространства </a:t>
            </a:r>
            <a:br>
              <a:rPr lang="ru-RU" sz="3200" b="1" dirty="0" smtClean="0"/>
            </a:br>
            <a:r>
              <a:rPr lang="ru-RU" sz="3200" b="1" dirty="0" smtClean="0"/>
              <a:t>должен</a:t>
            </a:r>
            <a:r>
              <a:rPr lang="ru-RU" sz="3200" b="1" dirty="0"/>
              <a:t> </a:t>
            </a:r>
            <a:r>
              <a:rPr lang="ru-RU" sz="3200" b="1" dirty="0" smtClean="0"/>
              <a:t>быть предназначен для детского </a:t>
            </a:r>
            <a:br>
              <a:rPr lang="ru-RU" sz="3200" b="1" dirty="0" smtClean="0"/>
            </a:br>
            <a:r>
              <a:rPr lang="ru-RU" sz="3200" b="1" dirty="0" smtClean="0"/>
              <a:t>коллектива в целом, при этом предоставлять</a:t>
            </a:r>
            <a:br>
              <a:rPr lang="ru-RU" sz="3200" b="1" dirty="0" smtClean="0"/>
            </a:br>
            <a:r>
              <a:rPr lang="ru-RU" sz="3200" b="1" dirty="0" smtClean="0"/>
              <a:t> каждому воспитаннику возможность </a:t>
            </a:r>
            <a:br>
              <a:rPr lang="ru-RU" sz="3200" b="1" dirty="0" smtClean="0"/>
            </a:br>
            <a:r>
              <a:rPr lang="ru-RU" sz="3200" b="1" dirty="0" smtClean="0"/>
              <a:t>проявлять и демонстрировать свою </a:t>
            </a:r>
            <a:br>
              <a:rPr lang="ru-RU" sz="3200" b="1" dirty="0" smtClean="0"/>
            </a:br>
            <a:r>
              <a:rPr lang="ru-RU" sz="3200" b="1" dirty="0" smtClean="0"/>
              <a:t>индивидуальность и</a:t>
            </a:r>
            <a:r>
              <a:rPr lang="ru-RU" sz="3200" b="1" dirty="0"/>
              <a:t> </a:t>
            </a:r>
            <a:r>
              <a:rPr lang="ru-RU" sz="3200" b="1" dirty="0" smtClean="0"/>
              <a:t>творчество.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2434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хох\1644379484_3-abrakadabra-fun-p-shablon-prezentatsii-leto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" y="-171400"/>
            <a:ext cx="9144000" cy="710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251519" y="1340768"/>
            <a:ext cx="3514353" cy="165618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Развитию общения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519340" y="2369840"/>
            <a:ext cx="4335743" cy="159099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Развитию инициативности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4770022" y="1124744"/>
            <a:ext cx="4389748" cy="172819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-376317" y="3681028"/>
            <a:ext cx="4770023" cy="165618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Развитию самостоятельности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2735795" y="4581128"/>
            <a:ext cx="4788533" cy="151216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Развитию индивидуальности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5518648" y="3165335"/>
            <a:ext cx="3672408" cy="171528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Развитию  творчества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055" y="95910"/>
            <a:ext cx="90583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Индивидуализация развивающей предметно –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 пространственной среды способствует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8648" y="1511786"/>
            <a:ext cx="30487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Развитию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любознательности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56276" y="17368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1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хох\1644379484_3-abrakadabra-fun-p-shablon-prezentatsii-leto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052736"/>
            <a:ext cx="787773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Компоненты , используемые при </a:t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организации предметно-</a:t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пространственной среды, </a:t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ориентированной на личность</a:t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 ребенка.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хох\1644379484_3-abrakadabra-fun-p-shablon-prezentatsii-leto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тьяна\Desktop\хох\image 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268151" cy="531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62572" y="260648"/>
            <a:ext cx="6050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Визитные  карточки детей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хох\1644379484_3-abrakadabra-fun-p-shablon-prezentatsii-leto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Татьяна\Desktop\хох\Безымянный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t="32215"/>
          <a:stretch/>
        </p:blipFill>
        <p:spPr bwMode="auto">
          <a:xfrm>
            <a:off x="0" y="980728"/>
            <a:ext cx="50040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тьяна\Desktop\хох\бб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"/>
          <a:stretch/>
        </p:blipFill>
        <p:spPr bwMode="auto">
          <a:xfrm>
            <a:off x="4540786" y="3209827"/>
            <a:ext cx="4603213" cy="362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4760" y="164013"/>
            <a:ext cx="6607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Традиция «Украшаем кабинки»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4140369"/>
            <a:ext cx="1246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2023г.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8517" y="6081736"/>
            <a:ext cx="1114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2024г.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хох\1644379484_3-abrakadabra-fun-p-shablon-prezentatsii-leto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Татьяна\Desktop\хох\imag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51"/>
          <a:stretch/>
        </p:blipFill>
        <p:spPr bwMode="auto">
          <a:xfrm>
            <a:off x="611560" y="2544"/>
            <a:ext cx="3749840" cy="28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тьяна\Desktop\хххх\image (7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r="17494"/>
          <a:stretch/>
        </p:blipFill>
        <p:spPr bwMode="auto">
          <a:xfrm>
            <a:off x="899593" y="3081128"/>
            <a:ext cx="2971190" cy="369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хххх\image (6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2"/>
          <a:stretch/>
        </p:blipFill>
        <p:spPr bwMode="auto">
          <a:xfrm>
            <a:off x="4788024" y="297868"/>
            <a:ext cx="4023505" cy="626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8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хох\1644379484_3-abrakadabra-fun-p-shablon-prezentatsii-leto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Татьяна\Desktop\хох\0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" t="5745" r="57879" b="25348"/>
          <a:stretch/>
        </p:blipFill>
        <p:spPr bwMode="auto">
          <a:xfrm>
            <a:off x="251520" y="1314191"/>
            <a:ext cx="4032448" cy="5398338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тьяна\Desktop\хххх\image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05586"/>
            <a:ext cx="4032449" cy="5376600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4409" y="332656"/>
            <a:ext cx="4175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Уголок именинника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110</Words>
  <Application>Microsoft Office PowerPoint</Application>
  <PresentationFormat>Экран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26</cp:revision>
  <dcterms:created xsi:type="dcterms:W3CDTF">2023-12-18T03:22:00Z</dcterms:created>
  <dcterms:modified xsi:type="dcterms:W3CDTF">2025-02-03T00:23:23Z</dcterms:modified>
</cp:coreProperties>
</file>