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Наталья\Desktop\фильм\фильм Скорн_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Наталья\Desktop\фильм\фильм Скорн_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Наталья\Desktop\фильм\фильм Скорн_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Наталья\Desktop\фильм\фильм Скорн_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Наталья\Desktop\фильм\фильм Скорн_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960" y="0"/>
            <a:ext cx="91859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Наталья\Desktop\фильм\фильм Скорн_0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Наталья\Desktop\фильм\фильм Скорн_0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Наталья\Desktop\фильм\фильм Скорн_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Наталья\Desktop\фильм\фильм Скорн_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Наталья\Desktop\фильм\фильм Скорн_0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801" y="0"/>
            <a:ext cx="917880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Наталья\Desktop\фильм\фильм Скорн_0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фильм\фильм Скорн_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Наталья\Desktop\фильм\фильм Скорн_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Наталья\Desktop\фильм\фильм Скорн_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133" y="838213"/>
            <a:ext cx="8512867" cy="6019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Наталья\Desktop\фильм\фильм Скорн_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139" y="0"/>
            <a:ext cx="919314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Наталья\Desktop\фильм\фильм Скорн_0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Наталья\Desktop\фильм\фильм Скорн_0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6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Наталья\Desktop\фильм\фильм Скорн_0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139" y="0"/>
            <a:ext cx="919313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Наталья\Desktop\фильм\фильм Скорн_0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Наталья\Desktop\фильм\фильм Скорн_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Наталья\Desktop\поделки садик\у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4724400"/>
            <a:ext cx="2143125" cy="21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Наталья\Desktop\фильм\фильм Скорн_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Наталья\Desktop\фильм\фильм Скорн_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Наталья\Desktop\фильм\фильм Скорн_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Наталья\Desktop\фильм\фильм Скорн_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Наталья\Desktop\фильм\фильм Скорн_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Наталья\Desktop\фильм\фильм Скорн_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Экран (4:3)</PresentationFormat>
  <Paragraphs>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skorn.nata1972@gmail.com</cp:lastModifiedBy>
  <cp:revision>6</cp:revision>
  <dcterms:created xsi:type="dcterms:W3CDTF">2020-03-06T11:32:38Z</dcterms:created>
  <dcterms:modified xsi:type="dcterms:W3CDTF">2025-01-26T10:16:28Z</dcterms:modified>
</cp:coreProperties>
</file>