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78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7224" y="1714488"/>
            <a:ext cx="7117180" cy="321471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проект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«Природа просит доброты»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подготовила: Балахонова М.Н.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3265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Муниципальное бюджетное дошкольное общеобразовательное учреждение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Красносопкинский детский сад «Алёнка»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2143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643578"/>
            <a:ext cx="104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63162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57166"/>
            <a:ext cx="8858280" cy="60007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Цель</a:t>
            </a:r>
            <a:r>
              <a:rPr lang="ru-RU" dirty="0" smtClean="0"/>
              <a:t>:  </a:t>
            </a:r>
            <a:r>
              <a:rPr lang="ru-RU" b="1" dirty="0" smtClean="0"/>
              <a:t>Включение воспитанников и их родителей в природоохранную деятельность.</a:t>
            </a:r>
          </a:p>
          <a:p>
            <a:pPr>
              <a:buNone/>
            </a:pPr>
            <a:r>
              <a:rPr lang="ru-RU" sz="2400" b="1" dirty="0" smtClean="0"/>
              <a:t>Задачи: </a:t>
            </a:r>
          </a:p>
          <a:p>
            <a:pPr>
              <a:buNone/>
            </a:pPr>
            <a:r>
              <a:rPr lang="ru-RU" b="1" dirty="0" smtClean="0"/>
              <a:t>1. Вовлечение социума, а так же специалистов разного уровня, представителей власти и бизнеса в природоохранную деятельность.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2. Включение воспитанников в природоохранную деятельность с использованием современных технологий.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Участники: </a:t>
            </a:r>
            <a:r>
              <a:rPr lang="ru-RU" b="1" dirty="0" smtClean="0"/>
              <a:t>воспитатели детского сада, воспитанники, родители  и др.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6904035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Мусор Землю Захламляет, всему живому угрожает.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95155">
            <a:off x="224062" y="304930"/>
            <a:ext cx="1500166" cy="1920935"/>
          </a:xfrm>
          <a:prstGeom prst="rect">
            <a:avLst/>
          </a:prstGeom>
          <a:noFill/>
          <a:ln w="57150">
            <a:solidFill>
              <a:srgbClr val="117BEF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1556792"/>
            <a:ext cx="7620000" cy="4176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Новая папка\2c47078a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643050"/>
            <a:ext cx="2857499" cy="2143124"/>
          </a:xfrm>
          <a:prstGeom prst="rect">
            <a:avLst/>
          </a:prstGeom>
          <a:noFill/>
        </p:spPr>
      </p:pic>
      <p:pic>
        <p:nvPicPr>
          <p:cNvPr id="1027" name="Picture 3" descr="F:\Новая папка\1108496678061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4622">
            <a:off x="6211891" y="1427727"/>
            <a:ext cx="2690818" cy="2024841"/>
          </a:xfrm>
          <a:prstGeom prst="rect">
            <a:avLst/>
          </a:prstGeom>
          <a:noFill/>
        </p:spPr>
      </p:pic>
      <p:pic>
        <p:nvPicPr>
          <p:cNvPr id="1028" name="Picture 4" descr="F:\Новая папка\musor-v-lesu_sval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92541">
            <a:off x="253374" y="2258120"/>
            <a:ext cx="2505032" cy="1720848"/>
          </a:xfrm>
          <a:prstGeom prst="rect">
            <a:avLst/>
          </a:prstGeom>
          <a:noFill/>
        </p:spPr>
      </p:pic>
      <p:pic>
        <p:nvPicPr>
          <p:cNvPr id="1029" name="Picture 5" descr="F:\Новая папка\DSC00902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572008"/>
            <a:ext cx="2857520" cy="2143140"/>
          </a:xfrm>
          <a:prstGeom prst="rect">
            <a:avLst/>
          </a:prstGeom>
          <a:noFill/>
        </p:spPr>
      </p:pic>
      <p:pic>
        <p:nvPicPr>
          <p:cNvPr id="1030" name="Picture 6" descr="F:\Новая папка\fot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357694"/>
            <a:ext cx="2428892" cy="1821670"/>
          </a:xfrm>
          <a:prstGeom prst="rect">
            <a:avLst/>
          </a:prstGeom>
          <a:noFill/>
        </p:spPr>
      </p:pic>
      <p:pic>
        <p:nvPicPr>
          <p:cNvPr id="1031" name="Picture 7" descr="F:\Новая папка\1284125860_0_f796_a0fbec1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357694"/>
            <a:ext cx="2952748" cy="2214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318468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4348" y="836713"/>
            <a:ext cx="3766371" cy="1377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Monotype Corsiva" pitchFamily="66" charset="0"/>
              </a:rPr>
              <a:t>Приведем планету в порядок</a:t>
            </a:r>
          </a:p>
        </p:txBody>
      </p:sp>
      <p:pic>
        <p:nvPicPr>
          <p:cNvPr id="6" name="Содержимое 5" descr="IMG_74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785794"/>
            <a:ext cx="3470275" cy="2602706"/>
          </a:xfrm>
        </p:spPr>
      </p:pic>
      <p:pic>
        <p:nvPicPr>
          <p:cNvPr id="14338" name="Picture 2" descr="C:\Users\мррвмпваырпр\Desktop\Сохрани лес живым\Фото\IMG_7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00372"/>
            <a:ext cx="4714876" cy="3536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81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753" y="3429000"/>
            <a:ext cx="3500462" cy="26436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Monotype Corsiva" pitchFamily="66" charset="0"/>
              </a:rPr>
              <a:t>Защищать березку, мы бежим гурьбою</a:t>
            </a:r>
          </a:p>
          <a:p>
            <a:pPr marL="0" indent="0" algn="ctr">
              <a:buNone/>
            </a:pPr>
            <a:r>
              <a:rPr lang="ru-RU" sz="3600" dirty="0" smtClean="0">
                <a:latin typeface="Monotype Corsiva" pitchFamily="66" charset="0"/>
              </a:rPr>
              <a:t>Чтоб краса-березка</a:t>
            </a:r>
          </a:p>
          <a:p>
            <a:pPr marL="0" indent="0" algn="ctr">
              <a:buNone/>
            </a:pPr>
            <a:r>
              <a:rPr lang="ru-RU" sz="3600" dirty="0" smtClean="0">
                <a:latin typeface="Monotype Corsiva" pitchFamily="66" charset="0"/>
              </a:rPr>
              <a:t>Выросла большою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3313" name="Picture 1" descr="C:\Users\мррвмпваырпр\Desktop\Сохрани лес живым\Фото\IMG_74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182811" cy="3137108"/>
          </a:xfrm>
          <a:prstGeom prst="rect">
            <a:avLst/>
          </a:prstGeom>
          <a:noFill/>
        </p:spPr>
      </p:pic>
      <p:pic>
        <p:nvPicPr>
          <p:cNvPr id="13314" name="Picture 2" descr="C:\Users\мррвмпваырпр\Desktop\Сохрани лес живым\Фото\IMG_7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3524275" cy="2643206"/>
          </a:xfrm>
          <a:prstGeom prst="rect">
            <a:avLst/>
          </a:prstGeom>
          <a:noFill/>
        </p:spPr>
      </p:pic>
      <p:pic>
        <p:nvPicPr>
          <p:cNvPr id="5" name="Picture 1" descr="C:\Users\мррвмпваырпр\Desktop\Сохрани лес живым\Фото\IMG_7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2" y="3536158"/>
            <a:ext cx="4143402" cy="3107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96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3471277" cy="44833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4400" dirty="0">
                <a:latin typeface="Monotype Corsiva" pitchFamily="66" charset="0"/>
              </a:rPr>
              <a:t>Берегите, ребята, природу, </a:t>
            </a:r>
          </a:p>
          <a:p>
            <a:pPr marL="0" indent="0">
              <a:buNone/>
            </a:pPr>
            <a:r>
              <a:rPr lang="ru-RU" sz="14400" dirty="0">
                <a:latin typeface="Monotype Corsiva" pitchFamily="66" charset="0"/>
              </a:rPr>
              <a:t> И цветы, и деревья, и луг, </a:t>
            </a:r>
          </a:p>
          <a:p>
            <a:pPr marL="0" indent="0">
              <a:buNone/>
            </a:pPr>
            <a:r>
              <a:rPr lang="ru-RU" sz="14400" dirty="0">
                <a:latin typeface="Monotype Corsiva" pitchFamily="66" charset="0"/>
              </a:rPr>
              <a:t> И животных, и почву, и воду,</a:t>
            </a:r>
          </a:p>
          <a:p>
            <a:pPr marL="0" indent="0">
              <a:buNone/>
            </a:pPr>
            <a:r>
              <a:rPr lang="ru-RU" sz="14400" dirty="0">
                <a:latin typeface="Monotype Corsiva" pitchFamily="66" charset="0"/>
              </a:rPr>
              <a:t> Ведь природа – надежный наш друг.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5" name="Picture 1" descr="C:\Users\мррвмпваырпр\Desktop\Сохрани лес живым\Фото\IMG_7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66"/>
            <a:ext cx="4286248" cy="3214686"/>
          </a:xfrm>
          <a:prstGeom prst="rect">
            <a:avLst/>
          </a:prstGeom>
          <a:noFill/>
        </p:spPr>
      </p:pic>
      <p:pic>
        <p:nvPicPr>
          <p:cNvPr id="11266" name="Picture 2" descr="C:\Users\мррвмпваырпр\Desktop\Сохрани лес живым\Фото\IMG_4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851653"/>
            <a:ext cx="3786214" cy="2839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33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1" y="836712"/>
            <a:ext cx="3672408" cy="5688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Monotype Corsiva" pitchFamily="66" charset="0"/>
              </a:rPr>
              <a:t>Мы поедем в </a:t>
            </a:r>
            <a:r>
              <a:rPr lang="ru-RU" sz="2400" dirty="0" smtClean="0">
                <a:latin typeface="Monotype Corsiva" pitchFamily="66" charset="0"/>
              </a:rPr>
              <a:t>лес</a:t>
            </a:r>
            <a:endParaRPr lang="ru-RU" sz="2400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dirty="0">
                <a:latin typeface="Monotype Corsiva" pitchFamily="66" charset="0"/>
              </a:rPr>
              <a:t>В воскресенье с мамой, с папой мы поедем в лес гулять.</a:t>
            </a:r>
          </a:p>
          <a:p>
            <a:pPr marL="0" indent="0">
              <a:buNone/>
            </a:pPr>
            <a:r>
              <a:rPr lang="ru-RU" sz="2400" dirty="0">
                <a:latin typeface="Monotype Corsiva" pitchFamily="66" charset="0"/>
              </a:rPr>
              <a:t> Соберем грибов и ягод, будем бегать и играть,</a:t>
            </a:r>
          </a:p>
          <a:p>
            <a:pPr marL="0" indent="0">
              <a:buNone/>
            </a:pPr>
            <a:r>
              <a:rPr lang="ru-RU" sz="2400" dirty="0">
                <a:latin typeface="Monotype Corsiva" pitchFamily="66" charset="0"/>
              </a:rPr>
              <a:t> А когда играть устанем – есть захочется немножко.</a:t>
            </a:r>
          </a:p>
          <a:p>
            <a:pPr marL="0" indent="0">
              <a:buNone/>
            </a:pPr>
            <a:r>
              <a:rPr lang="ru-RU" sz="2400" dirty="0">
                <a:latin typeface="Monotype Corsiva" pitchFamily="66" charset="0"/>
              </a:rPr>
              <a:t> Все припасы мы достанем, напечем в костре картошки.</a:t>
            </a:r>
          </a:p>
          <a:p>
            <a:pPr marL="0" indent="0">
              <a:buNone/>
            </a:pPr>
            <a:r>
              <a:rPr lang="ru-RU" sz="2400" dirty="0">
                <a:latin typeface="Monotype Corsiva" pitchFamily="66" charset="0"/>
              </a:rPr>
              <a:t> Мусор весь мы аккуратно соберем в большой кулек,</a:t>
            </a:r>
          </a:p>
          <a:p>
            <a:pPr marL="0" indent="0">
              <a:buNone/>
            </a:pPr>
            <a:r>
              <a:rPr lang="ru-RU" sz="2400" dirty="0">
                <a:latin typeface="Monotype Corsiva" pitchFamily="66" charset="0"/>
              </a:rPr>
              <a:t> И в костре песком засыплем каждый-каждый уголек.</a:t>
            </a:r>
          </a:p>
          <a:p>
            <a:pPr marL="0" indent="0">
              <a:buNone/>
            </a:pP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9217" name="Picture 1" descr="C:\Users\мррвмпваырпр\Desktop\Сохрани лес живым\Фото\IMG_4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66"/>
            <a:ext cx="4540253" cy="3405190"/>
          </a:xfrm>
          <a:prstGeom prst="rect">
            <a:avLst/>
          </a:prstGeom>
          <a:noFill/>
        </p:spPr>
      </p:pic>
      <p:pic>
        <p:nvPicPr>
          <p:cNvPr id="9218" name="Picture 2" descr="C:\Users\мррвмпваырпр\Desktop\Сохрани лес живым\Фото\IMG_4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3301995" cy="2476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35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                    Давайте будем к тому стремиться,</a:t>
            </a:r>
            <a:br>
              <a:rPr lang="ru-RU" sz="2000" dirty="0" smtClean="0"/>
            </a:br>
            <a:r>
              <a:rPr lang="ru-RU" sz="2000" dirty="0" smtClean="0"/>
              <a:t>                    Что нас любили и звери, и птицы,</a:t>
            </a:r>
            <a:br>
              <a:rPr lang="ru-RU" sz="2000" dirty="0" smtClean="0"/>
            </a:br>
            <a:r>
              <a:rPr lang="ru-RU" sz="2000" dirty="0" smtClean="0"/>
              <a:t>                     И доверяли повсюду нам,</a:t>
            </a:r>
            <a:br>
              <a:rPr lang="ru-RU" sz="2000" dirty="0" smtClean="0"/>
            </a:br>
            <a:r>
              <a:rPr lang="ru-RU" sz="2000" dirty="0" smtClean="0"/>
              <a:t>                     Как самым верным своим друзьям!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F:\Новая папка\0_db9_9f1a7e1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90526"/>
            <a:ext cx="6286544" cy="488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tb53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3972"/>
            <a:ext cx="8788210" cy="6682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Смотрю на глобус – шар земной,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  И вдруг вздохнул он, как живой;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    И шепчут мне материки: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   «ты береги нас, береги!»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    В тревоги рощи и леса,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 Роса на травах, как слеза,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 И тихо просят родники: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 «Ты береги нас, береги!»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 Грустит глубокая река,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 Свои, теряя берега.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И слышу голос я реки: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«Ты береги нас, береги!»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Остановил олень свой бег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«Будь человеком, человек!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 В тебя мы верим  - не солги.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 Ты береги нас, береги!»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 Смотрю на глобус – шар земной.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Такой прекрасный и родной.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И шепчут губы; «сберегу!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 Я сберегу вас, сберегу!»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331</TotalTime>
  <Words>336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 проект «Природа просит доброты»  Материалы подготовила: Балахонова М.Н.  </vt:lpstr>
      <vt:lpstr>Слайд 2</vt:lpstr>
      <vt:lpstr>Мусор Землю Захламляет, всему живому угрожает.</vt:lpstr>
      <vt:lpstr>Слайд 4</vt:lpstr>
      <vt:lpstr>Слайд 5</vt:lpstr>
      <vt:lpstr>Слайд 6</vt:lpstr>
      <vt:lpstr>Слайд 7</vt:lpstr>
      <vt:lpstr>                    Давайте будем к тому стремиться,                     Что нас любили и звери, и птицы,                      И доверяли повсюду нам,                      Как самым верным своим друзьям!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предшкольного образования   д.Березняки Воспитатель: Колбатюк Галина Николаевна  </dc:title>
  <dc:creator>Администратор</dc:creator>
  <cp:lastModifiedBy>АЛЁНКА</cp:lastModifiedBy>
  <cp:revision>46</cp:revision>
  <dcterms:created xsi:type="dcterms:W3CDTF">2012-05-26T18:09:17Z</dcterms:created>
  <dcterms:modified xsi:type="dcterms:W3CDTF">2025-03-21T02:08:38Z</dcterms:modified>
</cp:coreProperties>
</file>