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234-EDE8-4D98-AEBD-6B8E6463327F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EA90-A465-4AC6-9DE4-E58273A4F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56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A90-A465-4AC6-9DE4-E58273A4F8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65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7F873C-B32D-4282-AB22-5C73FCE9710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BF2B0E-E476-407D-BC3D-458CA0A7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1872208"/>
          </a:xfrm>
        </p:spPr>
        <p:txBody>
          <a:bodyPr/>
          <a:lstStyle/>
          <a:p>
            <a:pPr marL="0" lvl="0">
              <a:spcBef>
                <a:spcPts val="0"/>
              </a:spcBef>
            </a:pP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МБДОУ «</a:t>
            </a:r>
            <a:r>
              <a:rPr lang="ru-RU" sz="2800" dirty="0" err="1">
                <a:ln>
                  <a:noFill/>
                </a:ln>
                <a:solidFill>
                  <a:prstClr val="black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Красносопкинский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детский сад «Аленка»</a:t>
            </a:r>
            <a:r>
              <a:rPr lang="ru-RU" sz="18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128792" cy="43204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НОД по ознакомлению с окружающем миром 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r>
              <a:rPr lang="ru-RU" sz="2400" dirty="0">
                <a:solidFill>
                  <a:prstClr val="black"/>
                </a:solidFill>
                <a:latin typeface="Calibri"/>
              </a:rPr>
              <a:t>Тема: 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«От ложки до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книжки»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Старший дошкольный возраст (5-6 лет)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Воспитатель :</a:t>
            </a:r>
            <a:r>
              <a:rPr lang="ru-RU" sz="2400" dirty="0" err="1" smtClean="0">
                <a:solidFill>
                  <a:prstClr val="black"/>
                </a:solidFill>
                <a:latin typeface="Calibri"/>
              </a:rPr>
              <a:t>Зыль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Алена Игоревна 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КРАСНАЯ СОПКА 2020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988840"/>
            <a:ext cx="7524824" cy="413732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формировать и поддерживать интерес детей к миру природы; обогащать представления о связях между природными явлениями;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определять качество бумаги и свойства; развивать словесно-логическое мышление, воображение и творчество;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воспитывать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бережное отношение к природе, ее охране: желание бережного использования бумаги.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обобщить знания детей о производстве, значении и разнообразии бумаги в нашей жизни.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863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412776"/>
            <a:ext cx="7524824" cy="4713387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Материалы и оборудование: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ИКТ; столы для 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</a:rPr>
              <a:t>экспериментирования;</a:t>
            </a:r>
          </a:p>
          <a:p>
            <a:pPr algn="just">
              <a:spcAft>
                <a:spcPts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</a:rPr>
              <a:t>емкость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водой;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деревянные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предметы: матрешка, кубик, ложка;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разные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листы бумаги, конверт с письмом, посылка.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Раздаточный материал: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Ножницы; тарелочки с бумагой разных видов, плотности и назначения; посуда для эксперимента с водой.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3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д2\Desktop\Зыль А.И. НОЯБРЬ ОТКРЫТОЕ ЗАНЯТИЕ\IMG-20201110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1916832"/>
            <a:ext cx="4104456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Сюрпризный момент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Стук в дверь. Заходит почтальон  и приносит посылку. В этой посылке письмо от Незнайки .</a:t>
            </a:r>
            <a:endParaRPr lang="ru-RU" sz="2800" dirty="0"/>
          </a:p>
        </p:txBody>
      </p:sp>
      <p:pic>
        <p:nvPicPr>
          <p:cNvPr id="1026" name="Picture 2" descr="C:\Users\сад2\Desktop\Зыль А.И. НОЯБРЬ ОТКРЫТОЕ ЗАНЯТИЕ\IMG-20201110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9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Экспериментальная деятельность </a:t>
            </a:r>
            <a:endParaRPr lang="ru-RU" b="1" dirty="0"/>
          </a:p>
        </p:txBody>
      </p:sp>
      <p:pic>
        <p:nvPicPr>
          <p:cNvPr id="2050" name="Picture 2" descr="C:\Users\сад2\Desktop\Зыль А.И. НОЯБРЬ ОТКРЫТОЕ ЗАНЯТИЕ\IMG-20201110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7646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2\Desktop\Зыль А.И. НОЯБРЬ ОТКРЫТОЕ ЗАНЯТИЕ\IMG-20201110-WA001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40768"/>
            <a:ext cx="4680520" cy="5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3074" name="Picture 2" descr="C:\Users\сад2\Desktop\бусинки\IMG_20200929_095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94" y="1340769"/>
            <a:ext cx="754741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5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31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МБДОУ «Красносопкинский детский сад «Аленка» </vt:lpstr>
      <vt:lpstr>Цель: обобщить знания детей о производстве, значении и разнообразии бумаги в нашей жизни. </vt:lpstr>
      <vt:lpstr>Слайд 3</vt:lpstr>
      <vt:lpstr>Сюрпризный момент  Стук в дверь. Заходит почтальон  и приносит посылку. В этой посылке письмо от Незнайки .</vt:lpstr>
      <vt:lpstr>Экспериментальная деятельность 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сад2</dc:creator>
  <cp:lastModifiedBy>АЛЁНКА</cp:lastModifiedBy>
  <cp:revision>8</cp:revision>
  <dcterms:created xsi:type="dcterms:W3CDTF">2020-11-10T10:15:28Z</dcterms:created>
  <dcterms:modified xsi:type="dcterms:W3CDTF">2025-01-27T09:59:40Z</dcterms:modified>
</cp:coreProperties>
</file>