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«Макетирование в разных видах деятельности»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воспитатель 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Балахонова</a:t>
            </a:r>
            <a:r>
              <a:rPr lang="ru-RU" dirty="0">
                <a:solidFill>
                  <a:schemeClr val="tx1"/>
                </a:solidFill>
              </a:rPr>
              <a:t> М.Н.</a:t>
            </a:r>
          </a:p>
        </p:txBody>
      </p:sp>
    </p:spTree>
    <p:extLst>
      <p:ext uri="{BB962C8B-B14F-4D97-AF65-F5344CB8AC3E}">
        <p14:creationId xmlns:p14="http://schemas.microsoft.com/office/powerpoint/2010/main" xmlns="" val="294847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836712"/>
            <a:ext cx="7668840" cy="5289451"/>
          </a:xfrm>
        </p:spPr>
        <p:txBody>
          <a:bodyPr/>
          <a:lstStyle/>
          <a:p>
            <a:r>
              <a:rPr lang="ru-RU" dirty="0"/>
              <a:t>Макетирование – это творческая конструктивная деятельность детей, создание специального игрового пространства.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Макеты - это модели, представляющие собой уменьшенные объекты.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Макет служит как объектом и средством деятельности ребенка, так и представляет возможность формировать познавательный интерес ребенка.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59216" cy="64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078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44644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- Макеты-модели;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 Макеты-карты;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 Универсальный макет;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 Ландшафтный макет-карта. 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Классификация макетов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0901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 </a:t>
            </a:r>
            <a:r>
              <a:rPr lang="ru-RU" dirty="0">
                <a:solidFill>
                  <a:srgbClr val="FF0000"/>
                </a:solidFill>
              </a:rPr>
              <a:t>Напольным (имеет более крупные конструкционные объемы);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• Настольным (размер ограничивается размером стола или его части);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• </a:t>
            </a:r>
            <a:r>
              <a:rPr lang="ru-RU" dirty="0" err="1">
                <a:solidFill>
                  <a:srgbClr val="FF0000"/>
                </a:solidFill>
              </a:rPr>
              <a:t>Подиумным</a:t>
            </a:r>
            <a:r>
              <a:rPr lang="ru-RU" dirty="0">
                <a:solidFill>
                  <a:srgbClr val="FF0000"/>
                </a:solidFill>
              </a:rPr>
              <a:t> (на специальных подставках-подиумах);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• Настенным ( в виде объемных предметных картин с передним предметным планом, а задний - картина.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Макет может быть: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94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• Знакомство с условиями жизни, какой-либо ситуацией или средой обитания (человека, животного и т. д.);</a:t>
            </a:r>
          </a:p>
          <a:p>
            <a:r>
              <a:rPr lang="ru-RU" dirty="0"/>
              <a:t>• Закрепление и обобщение знаний детей по той или иной теме;</a:t>
            </a:r>
          </a:p>
          <a:p>
            <a:r>
              <a:rPr lang="ru-RU" dirty="0"/>
              <a:t>• Развитие монологической и связной речи;</a:t>
            </a:r>
          </a:p>
          <a:p>
            <a:r>
              <a:rPr lang="ru-RU" dirty="0"/>
              <a:t>• Развитие логического мышления, памяти, внимания, воображения, фантазии;</a:t>
            </a:r>
          </a:p>
          <a:p>
            <a:r>
              <a:rPr lang="ru-RU" dirty="0"/>
              <a:t>• Развитие общей и мелкой моторики рук;</a:t>
            </a:r>
          </a:p>
          <a:p>
            <a:r>
              <a:rPr lang="ru-RU" dirty="0"/>
              <a:t>• Развитие коммуникативных навыков, умения работать в коллективе;</a:t>
            </a:r>
          </a:p>
          <a:p>
            <a:r>
              <a:rPr lang="ru-RU" dirty="0"/>
              <a:t>• Формирование навыков сочинительства;</a:t>
            </a:r>
          </a:p>
          <a:p>
            <a:r>
              <a:rPr lang="ru-RU" dirty="0"/>
              <a:t>• Привлечение семьи к взаимодействию в вопросах организации игр с макетами.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02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«Осень в лесу»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Админ\Desktop\20191108_101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5972"/>
            <a:ext cx="5688632" cy="48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83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по ПДД</a:t>
            </a:r>
            <a:endParaRPr lang="ru-RU" dirty="0"/>
          </a:p>
        </p:txBody>
      </p:sp>
      <p:pic>
        <p:nvPicPr>
          <p:cNvPr id="2050" name="Picture 2" descr="E:\выпуск\выпуск 2014\IMG_8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9864"/>
            <a:ext cx="4189822" cy="31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E:\выпуск\выпуск 2014\IMG_0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7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«Весна пришла»</a:t>
            </a:r>
            <a:endParaRPr lang="ru-RU" dirty="0"/>
          </a:p>
        </p:txBody>
      </p:sp>
      <p:pic>
        <p:nvPicPr>
          <p:cNvPr id="3074" name="Picture 2" descr="E:\выпуск\выпуск 2014\IMG_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9508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гнёздышки\20190522_15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047" y="2420888"/>
            <a:ext cx="3441576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1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194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«Макетирование в разных видах деятельности»</vt:lpstr>
      <vt:lpstr>Слайд 2</vt:lpstr>
      <vt:lpstr>Классификация макетов</vt:lpstr>
      <vt:lpstr>Макет может быть: </vt:lpstr>
      <vt:lpstr>Задачи:</vt:lpstr>
      <vt:lpstr>«Осень в лесу»</vt:lpstr>
      <vt:lpstr>Макет по ПДД</vt:lpstr>
      <vt:lpstr>«Весна пришла»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«Макетирование в разных видах деятельности»</dc:title>
  <dc:creator>Админ</dc:creator>
  <cp:lastModifiedBy>АЛЁНКА</cp:lastModifiedBy>
  <cp:revision>6</cp:revision>
  <dcterms:created xsi:type="dcterms:W3CDTF">2020-03-11T06:52:43Z</dcterms:created>
  <dcterms:modified xsi:type="dcterms:W3CDTF">2025-03-10T09:18:34Z</dcterms:modified>
</cp:coreProperties>
</file>