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7" r:id="rId11"/>
    <p:sldId id="282" r:id="rId12"/>
    <p:sldId id="280" r:id="rId13"/>
    <p:sldId id="28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работа\для гали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7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1357298"/>
            <a:ext cx="513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«</a:t>
            </a:r>
            <a:r>
              <a:rPr lang="ru-RU" dirty="0" err="1" smtClean="0"/>
              <a:t>Красносопкинский</a:t>
            </a:r>
            <a:r>
              <a:rPr lang="ru-RU" dirty="0" smtClean="0"/>
              <a:t> детский сад «Аленка»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2786058"/>
            <a:ext cx="4699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en-US" sz="4800" b="1" dirty="0" smtClean="0">
                <a:solidFill>
                  <a:srgbClr val="FF0000"/>
                </a:solidFill>
              </a:rPr>
              <a:t>Lego</a:t>
            </a:r>
            <a:r>
              <a:rPr lang="ru-RU" sz="4800" b="1" dirty="0" smtClean="0">
                <a:solidFill>
                  <a:srgbClr val="FF0000"/>
                </a:solidFill>
              </a:rPr>
              <a:t>мир»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929066"/>
            <a:ext cx="31876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Скорнякова Н.В.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п.Красная Сопка,  </a:t>
            </a:r>
            <a:r>
              <a:rPr lang="ru-RU" dirty="0" smtClean="0"/>
              <a:t>2021г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Admin\Desktop\Новая папка\IMG_8125.JPG"/>
          <p:cNvPicPr>
            <a:picLocks noChangeAspect="1" noChangeArrowheads="1"/>
          </p:cNvPicPr>
          <p:nvPr/>
        </p:nvPicPr>
        <p:blipFill>
          <a:blip r:embed="rId3" cstate="print"/>
          <a:srcRect l="6190" t="7488" r="3438" b="11013"/>
          <a:stretch>
            <a:fillRect/>
          </a:stretch>
        </p:blipFill>
        <p:spPr bwMode="auto">
          <a:xfrm>
            <a:off x="1785918" y="3357562"/>
            <a:ext cx="6060645" cy="3500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C:\Users\Admin\Desktop\Новая папка\IMG_8123.JPG"/>
          <p:cNvPicPr>
            <a:picLocks noChangeAspect="1" noChangeArrowheads="1"/>
          </p:cNvPicPr>
          <p:nvPr/>
        </p:nvPicPr>
        <p:blipFill>
          <a:blip r:embed="rId4" cstate="print"/>
          <a:srcRect l="4326" t="10262" r="7716" b="10205"/>
          <a:stretch>
            <a:fillRect/>
          </a:stretch>
        </p:blipFill>
        <p:spPr bwMode="auto">
          <a:xfrm rot="1080000">
            <a:off x="4421618" y="633309"/>
            <a:ext cx="4572000" cy="29873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8" name="Picture 2" descr="C:\Users\Admin\Desktop\Новая папка\IMG_8122.JPG"/>
          <p:cNvPicPr>
            <a:picLocks noChangeAspect="1" noChangeArrowheads="1"/>
          </p:cNvPicPr>
          <p:nvPr/>
        </p:nvPicPr>
        <p:blipFill>
          <a:blip r:embed="rId5" cstate="print"/>
          <a:srcRect l="10792" t="9599" r="10973" b="4000"/>
          <a:stretch>
            <a:fillRect/>
          </a:stretch>
        </p:blipFill>
        <p:spPr bwMode="auto">
          <a:xfrm rot="-1140000">
            <a:off x="162282" y="626470"/>
            <a:ext cx="4357686" cy="304289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для гали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pic>
        <p:nvPicPr>
          <p:cNvPr id="2" name="Picture 2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285775"/>
            <a:ext cx="9572665" cy="7429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1285860"/>
            <a:ext cx="78581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Физическое развитие включает приобретение опыта в видах деятельности детей, способствующих правильному формированию опорно-двигательной системы организма, развитию равновесия, координации движения…; становление ценностей здорового образа жизни, овладение его нормами и правилами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285728"/>
            <a:ext cx="238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Массажная дорожка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28" y="714356"/>
            <a:ext cx="721523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Даже если у ваших малышей все в порядке со здоровьем, врачи отмечают хорошее состояние свода стопы и отсутствие каких-либо проблем, иметь это приспособление полезно в профилактических целях. Практически всем известно, что на стопе есть множество точек, воздействие на которые благотворно влияет на организм. Занятие с детьми на массажной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дорожке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дает следующие преимущества: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способствует правильному формированию стопы;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является профилактикой плоскостопия;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повышает иммунитет;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стимулирует развитие малыша (в том числе и речевое);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снимает нервное напряжение, расслабляет.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самом деле это не новое веяние оздоровления организма. С давних времен люди ходили босиком по земле, траве. Это укрепляло здоровье. Сейчас у большинства нет возможности бегать по росе, скошенным злакам или газону. Хорошей альтернативой будут домашние оздоровительные процедуры. А для ребенка это можно совместить с увлекательной игрой и развивающими занятиями.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esktop\Новая папка\IMG_8127.JPG"/>
          <p:cNvPicPr>
            <a:picLocks noChangeAspect="1" noChangeArrowheads="1"/>
          </p:cNvPicPr>
          <p:nvPr/>
        </p:nvPicPr>
        <p:blipFill>
          <a:blip r:embed="rId3" cstate="print"/>
          <a:srcRect t="18541" r="4272" b="19747"/>
          <a:stretch>
            <a:fillRect/>
          </a:stretch>
        </p:blipFill>
        <p:spPr bwMode="auto">
          <a:xfrm>
            <a:off x="0" y="4857760"/>
            <a:ext cx="4714876" cy="17859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5123" name="Picture 3" descr="C:\Users\Admin\Desktop\Новая папка\IMG_8128.JPG"/>
          <p:cNvPicPr>
            <a:picLocks noChangeAspect="1" noChangeArrowheads="1"/>
          </p:cNvPicPr>
          <p:nvPr/>
        </p:nvPicPr>
        <p:blipFill>
          <a:blip r:embed="rId4" cstate="print"/>
          <a:srcRect t="17656" r="2436" b="15578"/>
          <a:stretch>
            <a:fillRect/>
          </a:stretch>
        </p:blipFill>
        <p:spPr bwMode="auto">
          <a:xfrm>
            <a:off x="4857752" y="4857760"/>
            <a:ext cx="4286248" cy="18134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5124" name="Picture 4" descr="C:\Users\Admin\Desktop\Новая папка\IMG_8109.JPG"/>
          <p:cNvPicPr>
            <a:picLocks noChangeAspect="1" noChangeArrowheads="1"/>
          </p:cNvPicPr>
          <p:nvPr/>
        </p:nvPicPr>
        <p:blipFill>
          <a:blip r:embed="rId5" cstate="print"/>
          <a:srcRect l="11725" r="6196" b="4032"/>
          <a:stretch>
            <a:fillRect/>
          </a:stretch>
        </p:blipFill>
        <p:spPr bwMode="auto">
          <a:xfrm>
            <a:off x="1500166" y="285728"/>
            <a:ext cx="6572296" cy="431893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для гали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  <p:pic>
        <p:nvPicPr>
          <p:cNvPr id="2" name="Picture 2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357958"/>
            <a:ext cx="86570" cy="67189"/>
          </a:xfrm>
          <a:prstGeom prst="rect">
            <a:avLst/>
          </a:prstGeom>
          <a:noFill/>
        </p:spPr>
      </p:pic>
      <p:pic>
        <p:nvPicPr>
          <p:cNvPr id="5" name="Picture 2" descr="E:\работа\для гали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116074" cy="5500726"/>
          </a:xfrm>
          <a:prstGeom prst="rect">
            <a:avLst/>
          </a:prstGeom>
          <a:noFill/>
        </p:spPr>
      </p:pic>
      <p:pic>
        <p:nvPicPr>
          <p:cNvPr id="6" name="Picture 2" descr="E:\работа\для гали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4929222" cy="3650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6848" y="764704"/>
            <a:ext cx="72867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формирование первичных представлений о свойствах и отношениях объектов окружающего мира (форме, цвете, размере, количестве</a:t>
            </a:r>
            <a:r>
              <a:rPr lang="ru-RU" sz="2400" dirty="0" smtClean="0"/>
              <a:t>…)</a:t>
            </a:r>
            <a:endParaRPr lang="ru-RU" sz="2400" dirty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642918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Рисование с использованием деталей «</a:t>
            </a:r>
            <a:r>
              <a:rPr lang="en-US" sz="2400" b="1" dirty="0" smtClean="0">
                <a:solidFill>
                  <a:srgbClr val="FF0000"/>
                </a:solidFill>
              </a:rPr>
              <a:t>Leg</a:t>
            </a:r>
            <a:r>
              <a:rPr lang="ru-RU" sz="2400" b="1" dirty="0" smtClean="0">
                <a:solidFill>
                  <a:srgbClr val="FF0000"/>
                </a:solidFill>
              </a:rPr>
              <a:t>о»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Цель:</a:t>
            </a:r>
            <a:r>
              <a:rPr lang="ru-RU" dirty="0" smtClean="0"/>
              <a:t>   Познакомить детей с нетрадиционным способом рисования , используя детали «</a:t>
            </a:r>
            <a:r>
              <a:rPr lang="en-US" dirty="0" smtClean="0"/>
              <a:t>Leg</a:t>
            </a:r>
            <a:r>
              <a:rPr lang="ru-RU" dirty="0" smtClean="0"/>
              <a:t>о». Развивать наблюдательность,  воображение, образное мышление.</a:t>
            </a:r>
            <a:br>
              <a:rPr lang="ru-RU" dirty="0" smtClean="0"/>
            </a:br>
            <a:r>
              <a:rPr lang="ru-RU" b="1" dirty="0" smtClean="0"/>
              <a:t>Ранний возраст:      </a:t>
            </a:r>
            <a:r>
              <a:rPr lang="ru-RU" dirty="0" smtClean="0"/>
              <a:t> «Одуванчики на лугу»</a:t>
            </a:r>
            <a:br>
              <a:rPr lang="ru-RU" dirty="0" smtClean="0"/>
            </a:br>
            <a:r>
              <a:rPr lang="ru-RU" dirty="0" smtClean="0"/>
              <a:t>                                      «Звездное небо»</a:t>
            </a:r>
            <a:br>
              <a:rPr lang="ru-RU" dirty="0" smtClean="0"/>
            </a:br>
            <a:r>
              <a:rPr lang="ru-RU" dirty="0" smtClean="0"/>
              <a:t>                                      «Платье в горох»</a:t>
            </a:r>
            <a:br>
              <a:rPr lang="ru-RU" dirty="0" smtClean="0"/>
            </a:br>
            <a:r>
              <a:rPr lang="ru-RU" dirty="0" smtClean="0"/>
              <a:t>                                      «Разноцветные мячи»</a:t>
            </a:r>
            <a:br>
              <a:rPr lang="ru-RU" dirty="0" smtClean="0"/>
            </a:br>
            <a:r>
              <a:rPr lang="ru-RU" b="1" dirty="0" smtClean="0"/>
              <a:t>Младший возраст: </a:t>
            </a:r>
            <a:r>
              <a:rPr lang="ru-RU" dirty="0" smtClean="0"/>
              <a:t> «Цветочный луг»</a:t>
            </a:r>
            <a:br>
              <a:rPr lang="ru-RU" dirty="0" smtClean="0"/>
            </a:br>
            <a:r>
              <a:rPr lang="ru-RU" dirty="0" smtClean="0"/>
              <a:t>                                      «Яблоня»</a:t>
            </a:r>
            <a:br>
              <a:rPr lang="ru-RU" dirty="0" smtClean="0"/>
            </a:br>
            <a:r>
              <a:rPr lang="ru-RU" dirty="0" smtClean="0"/>
              <a:t>                                      «Листопад»</a:t>
            </a:r>
            <a:br>
              <a:rPr lang="ru-RU" dirty="0" smtClean="0"/>
            </a:br>
            <a:r>
              <a:rPr lang="ru-RU" dirty="0" smtClean="0"/>
              <a:t>                                      «Бусы» </a:t>
            </a:r>
            <a:br>
              <a:rPr lang="ru-RU" dirty="0" smtClean="0"/>
            </a:br>
            <a:r>
              <a:rPr lang="ru-RU" b="1" dirty="0" smtClean="0"/>
              <a:t>Старший возраст:</a:t>
            </a:r>
            <a:r>
              <a:rPr lang="ru-RU" dirty="0" smtClean="0"/>
              <a:t>    «Созвездия»</a:t>
            </a:r>
            <a:br>
              <a:rPr lang="ru-RU" dirty="0" smtClean="0"/>
            </a:br>
            <a:r>
              <a:rPr lang="ru-RU" dirty="0" smtClean="0"/>
              <a:t>                                      «Жуки(Божьи коровки)»</a:t>
            </a:r>
            <a:br>
              <a:rPr lang="ru-RU" dirty="0" smtClean="0"/>
            </a:br>
            <a:r>
              <a:rPr lang="ru-RU" dirty="0" smtClean="0"/>
              <a:t>                                      «Салфетка (коврик)»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Новая папка\IMG_8111.JPG"/>
          <p:cNvPicPr>
            <a:picLocks noChangeAspect="1" noChangeArrowheads="1"/>
          </p:cNvPicPr>
          <p:nvPr/>
        </p:nvPicPr>
        <p:blipFill>
          <a:blip r:embed="rId3" cstate="print"/>
          <a:srcRect l="15226" t="3010" r="15413" b="9698"/>
          <a:stretch>
            <a:fillRect/>
          </a:stretch>
        </p:blipFill>
        <p:spPr bwMode="auto">
          <a:xfrm>
            <a:off x="4429124" y="428604"/>
            <a:ext cx="4436545" cy="313804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8" name="Picture 4" descr="C:\Users\Admin\Desktop\Новая папка\IMG_8112.JPG"/>
          <p:cNvPicPr>
            <a:picLocks noChangeAspect="1" noChangeArrowheads="1"/>
          </p:cNvPicPr>
          <p:nvPr/>
        </p:nvPicPr>
        <p:blipFill>
          <a:blip r:embed="rId4" cstate="print"/>
          <a:srcRect l="17895" t="7076" r="12512" b="4479"/>
          <a:stretch>
            <a:fillRect/>
          </a:stretch>
        </p:blipFill>
        <p:spPr bwMode="auto">
          <a:xfrm>
            <a:off x="357158" y="2000240"/>
            <a:ext cx="4572000" cy="326571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7" name="Picture 3" descr="C:\Users\Admin\Desktop\Новая папка\IMG_8113.JPG"/>
          <p:cNvPicPr>
            <a:picLocks noChangeAspect="1" noChangeArrowheads="1"/>
          </p:cNvPicPr>
          <p:nvPr/>
        </p:nvPicPr>
        <p:blipFill>
          <a:blip r:embed="rId5" cstate="print"/>
          <a:srcRect l="4054" t="6228" r="10810" b="7212"/>
          <a:stretch>
            <a:fillRect/>
          </a:stretch>
        </p:blipFill>
        <p:spPr bwMode="auto">
          <a:xfrm>
            <a:off x="4286248" y="3786190"/>
            <a:ext cx="4500594" cy="257176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28794" y="571480"/>
            <a:ext cx="635798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«Найди….»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Учить группировать предметы по цвету, форме, величине. Развивать действия по использованию сенсорных эталонов;  внимание; умение сравнивать.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Ранний возраст: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Задания:  «Найди такую же»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«Найди все красные(синие, желтые….)»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«Найди все большие(маленькие)»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Младший возраст: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использовать  «Чудесный мешочек», «Волшебную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коробку»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Задание:  «Найди на ощупь большую(маленькую)»  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«Найди на ощупь  две одинаковые»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«Найди 2 (3,4,5)детали»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Старший возраст: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В емкость с песком, крупой спрятать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детальки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Задания:  «Найди на ощупь все большие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мален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«Найди на ощупь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детальки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 4,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,12»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«Найди две одинаковых»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«Найди 3(4,5,7) больших и 1(2,4,6)мал»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n\Desktop\Новая папка\IMG_8115.JPG"/>
          <p:cNvPicPr>
            <a:picLocks noChangeAspect="1" noChangeArrowheads="1"/>
          </p:cNvPicPr>
          <p:nvPr/>
        </p:nvPicPr>
        <p:blipFill>
          <a:blip r:embed="rId3" cstate="print"/>
          <a:srcRect t="4706" r="14045"/>
          <a:stretch>
            <a:fillRect/>
          </a:stretch>
        </p:blipFill>
        <p:spPr bwMode="auto">
          <a:xfrm>
            <a:off x="2868274" y="214290"/>
            <a:ext cx="5847130" cy="36433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2051" name="Picture 3" descr="C:\Users\Admin\Desktop\Новая папка\IMG_8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14686"/>
            <a:ext cx="5846870" cy="32861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1000108"/>
            <a:ext cx="564358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Игра «Зрительный диктант»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Цель:</a:t>
            </a:r>
            <a:r>
              <a:rPr lang="ru-RU" sz="2000" dirty="0" smtClean="0"/>
              <a:t> Учить анализировать и понимать закономерность.   Развивать внимание и зрительную память .</a:t>
            </a:r>
            <a:endParaRPr lang="en-US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Ранний возраст:</a:t>
            </a:r>
            <a:r>
              <a:rPr lang="ru-RU" sz="2000" dirty="0" smtClean="0"/>
              <a:t>      3 – 5 предметов</a:t>
            </a:r>
            <a:br>
              <a:rPr lang="ru-RU" sz="2000" dirty="0" smtClean="0"/>
            </a:br>
            <a:r>
              <a:rPr lang="ru-RU" sz="2000" b="1" dirty="0" smtClean="0"/>
              <a:t>Младший возраст:</a:t>
            </a:r>
            <a:r>
              <a:rPr lang="ru-RU" sz="2000" dirty="0" smtClean="0"/>
              <a:t>    5 - 7 предметов</a:t>
            </a:r>
            <a:br>
              <a:rPr lang="ru-RU" sz="2000" dirty="0" smtClean="0"/>
            </a:br>
            <a:r>
              <a:rPr lang="ru-RU" sz="2000" b="1" dirty="0" smtClean="0"/>
              <a:t>Старший возраст:</a:t>
            </a:r>
            <a:r>
              <a:rPr lang="ru-RU" sz="2000" dirty="0" smtClean="0"/>
              <a:t>    7 – 10 - 12 предметов</a:t>
            </a:r>
            <a:br>
              <a:rPr lang="ru-RU" sz="2000" dirty="0" smtClean="0"/>
            </a:br>
            <a:r>
              <a:rPr lang="ru-RU" sz="2000" dirty="0" smtClean="0"/>
              <a:t>  </a:t>
            </a:r>
            <a:endParaRPr lang="en-US" sz="2000" dirty="0" smtClean="0"/>
          </a:p>
          <a:p>
            <a:r>
              <a:rPr lang="ru-RU" sz="2000" dirty="0" smtClean="0"/>
              <a:t>Задания:    «Что здесь лишнее?»</a:t>
            </a:r>
            <a:br>
              <a:rPr lang="ru-RU" sz="2000" dirty="0" smtClean="0"/>
            </a:br>
            <a:r>
              <a:rPr lang="ru-RU" sz="2000" dirty="0" smtClean="0"/>
              <a:t>                       «Чего не хватает?»</a:t>
            </a:r>
            <a:br>
              <a:rPr lang="ru-RU" sz="2000" dirty="0" smtClean="0"/>
            </a:br>
            <a:r>
              <a:rPr lang="ru-RU" sz="2000" dirty="0" smtClean="0"/>
              <a:t>                       «Что изменилось?»</a:t>
            </a:r>
            <a:br>
              <a:rPr lang="ru-RU" sz="2000" dirty="0" smtClean="0"/>
            </a:br>
            <a:r>
              <a:rPr lang="ru-RU" sz="2000" dirty="0" smtClean="0"/>
              <a:t>                       «Что еще появилось?»</a:t>
            </a:r>
            <a:br>
              <a:rPr lang="ru-RU" sz="2000" dirty="0" smtClean="0"/>
            </a:br>
            <a:r>
              <a:rPr lang="ru-RU" sz="2000" dirty="0" smtClean="0"/>
              <a:t>                       « Что поменяли местами?»</a:t>
            </a:r>
            <a:endParaRPr lang="en-US" sz="2000" dirty="0" smtClean="0"/>
          </a:p>
          <a:p>
            <a:r>
              <a:rPr lang="ru-RU" sz="2000" dirty="0" smtClean="0"/>
              <a:t>                       «Найди ошибку»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Новая папка\IMG_8118.JPG"/>
          <p:cNvPicPr>
            <a:picLocks noChangeAspect="1" noChangeArrowheads="1"/>
          </p:cNvPicPr>
          <p:nvPr/>
        </p:nvPicPr>
        <p:blipFill>
          <a:blip r:embed="rId3" cstate="print"/>
          <a:srcRect l="24151" t="12277" r="25248" b="14060"/>
          <a:stretch>
            <a:fillRect/>
          </a:stretch>
        </p:blipFill>
        <p:spPr bwMode="auto">
          <a:xfrm>
            <a:off x="428596" y="214290"/>
            <a:ext cx="3929090" cy="307183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5" name="Picture 3" descr="C:\Users\Admin\Desktop\Новая папка\IMG_8119.JPG"/>
          <p:cNvPicPr>
            <a:picLocks noChangeAspect="1" noChangeArrowheads="1"/>
          </p:cNvPicPr>
          <p:nvPr/>
        </p:nvPicPr>
        <p:blipFill>
          <a:blip r:embed="rId4" cstate="print"/>
          <a:srcRect l="15247" t="11627" r="17231" b="12802"/>
          <a:stretch>
            <a:fillRect/>
          </a:stretch>
        </p:blipFill>
        <p:spPr bwMode="auto">
          <a:xfrm>
            <a:off x="4500562" y="214290"/>
            <a:ext cx="4429156" cy="307183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6" name="Picture 4" descr="C:\Users\Admin\Desktop\Новая папка\IMG_8120.JPG"/>
          <p:cNvPicPr>
            <a:picLocks noChangeAspect="1" noChangeArrowheads="1"/>
          </p:cNvPicPr>
          <p:nvPr/>
        </p:nvPicPr>
        <p:blipFill>
          <a:blip r:embed="rId5" cstate="print"/>
          <a:srcRect l="17696" t="8691" r="8715" b="5168"/>
          <a:stretch>
            <a:fillRect/>
          </a:stretch>
        </p:blipFill>
        <p:spPr bwMode="auto">
          <a:xfrm>
            <a:off x="2000232" y="3380098"/>
            <a:ext cx="5286412" cy="3477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работа\для гали\background_power_point_lego_by_einstein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928670"/>
            <a:ext cx="65722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Игра «Лото»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Цель:</a:t>
            </a:r>
            <a:r>
              <a:rPr lang="ru-RU" dirty="0" smtClean="0"/>
              <a:t>  Учить различать и выделять в предметах цвет, форму и величину.</a:t>
            </a:r>
            <a:br>
              <a:rPr lang="ru-RU" dirty="0" smtClean="0"/>
            </a:br>
            <a:r>
              <a:rPr lang="ru-RU" b="1" dirty="0" smtClean="0"/>
              <a:t>-</a:t>
            </a:r>
            <a:r>
              <a:rPr lang="ru-RU" dirty="0" smtClean="0"/>
              <a:t> Развивать умение пользоваться приемом наложения одного предмета на другой для определения их равенства или неравенства по величине и форме;</a:t>
            </a:r>
            <a:br>
              <a:rPr lang="ru-RU" dirty="0" smtClean="0"/>
            </a:br>
            <a:r>
              <a:rPr lang="ru-RU" b="1" dirty="0" smtClean="0"/>
              <a:t>-</a:t>
            </a:r>
            <a:r>
              <a:rPr lang="ru-RU" dirty="0" smtClean="0"/>
              <a:t>Развивать умение сравнивать по количеству « столбиков»;</a:t>
            </a:r>
            <a:br>
              <a:rPr lang="ru-RU" dirty="0" smtClean="0"/>
            </a:br>
            <a:r>
              <a:rPr lang="ru-RU" b="1" dirty="0" smtClean="0"/>
              <a:t>-</a:t>
            </a:r>
            <a:r>
              <a:rPr lang="ru-RU" dirty="0" smtClean="0"/>
              <a:t>Развивать умение сравнивать по количеству и соотносить с цифрой.</a:t>
            </a:r>
            <a:br>
              <a:rPr lang="ru-RU" dirty="0" smtClean="0"/>
            </a:br>
            <a:r>
              <a:rPr lang="ru-RU" b="1" dirty="0" smtClean="0"/>
              <a:t>Условия игры:</a:t>
            </a:r>
            <a:r>
              <a:rPr lang="ru-RU" dirty="0" smtClean="0"/>
              <a:t> У каждого ребенка по одной карточке, на которой изображены детали «</a:t>
            </a:r>
            <a:r>
              <a:rPr lang="en-US" dirty="0" smtClean="0"/>
              <a:t>Leg</a:t>
            </a:r>
            <a:r>
              <a:rPr lang="ru-RU" dirty="0" smtClean="0"/>
              <a:t>о». Ведущий достает из мешочка(закрытой коробки) по одной детали и спрашивает  кому это нужно и почему. Ребенок у которого изображена эта деталь забирает ее и закрывает на своей карточке ее .</a:t>
            </a:r>
            <a:br>
              <a:rPr lang="ru-RU" dirty="0" smtClean="0"/>
            </a:br>
            <a:r>
              <a:rPr lang="ru-RU" dirty="0" smtClean="0"/>
              <a:t>Побеждает тот кто первый закроет все свои детали.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190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inherit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skorn.nata1972@gmail.com</cp:lastModifiedBy>
  <cp:revision>20</cp:revision>
  <dcterms:created xsi:type="dcterms:W3CDTF">2017-10-27T13:11:48Z</dcterms:created>
  <dcterms:modified xsi:type="dcterms:W3CDTF">2025-01-31T10:24:23Z</dcterms:modified>
</cp:coreProperties>
</file>