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63" r:id="rId6"/>
    <p:sldId id="273" r:id="rId7"/>
    <p:sldId id="268" r:id="rId8"/>
    <p:sldId id="274" r:id="rId9"/>
    <p:sldId id="278" r:id="rId10"/>
    <p:sldId id="279" r:id="rId11"/>
    <p:sldId id="280" r:id="rId12"/>
    <p:sldId id="281" r:id="rId13"/>
    <p:sldId id="275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3" d="100"/>
          <a:sy n="93" d="100"/>
        </p:scale>
        <p:origin x="-4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3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8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7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7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7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6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2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26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7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7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6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9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yandex.ru/images/_crpd/VP1iY5606/f7bf3fsim/hgN0TYqR1PGVnVO1reGrEk6I-jOpMynZB4_eiHKBv1NhOlJ_RNt9AJQr0JEFTKjg1SI7IHZeaS7RIaEDA6rk_tsCeGSzpJX40cQWrR2NlmYK1I9-xH8o4X--g5gOma5GUV8KSv33DQGtXoUNDVS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4248471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Красносопкинский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детский сад «Аленка»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«Формирование основ финансовой грамотности в подготовительной группе «Бусинки 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157192"/>
            <a:ext cx="2664296" cy="122413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Зыль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Алена Игоревна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Сюжетно-ролевая игра «Банк»</a:t>
            </a:r>
            <a:endParaRPr lang="ru-RU" dirty="0"/>
          </a:p>
        </p:txBody>
      </p:sp>
      <p:pic>
        <p:nvPicPr>
          <p:cNvPr id="4" name="Объект 3" descr="C:\Users\сад2\Desktop\Педагогический мост пол финансовой грамотности\20220127_080630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1"/>
            <a:ext cx="3096344" cy="288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ад2\Desktop\Педагогический мост пол финансовой грамотности\Красносопкинский детский сад Аленка 20220127_0740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456384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 «Магазин»</a:t>
            </a:r>
            <a:endParaRPr lang="ru-RU" dirty="0"/>
          </a:p>
        </p:txBody>
      </p:sp>
      <p:pic>
        <p:nvPicPr>
          <p:cNvPr id="1026" name="Picture 2" descr="C:\Users\сад2\Desktop\Педагогический мост пол финансовой грамотности\20220110_103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0324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сад2\Desktop\Педагогический мост пол финансовой грамотности\20220110_1038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3975968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сад2\Desktop\Педагогический мост пол финансовой грамотности\20220110_1037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51790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ад2\Desktop\Педагогический мост пол финансовой грамотности\20220127_0732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4" y="1916832"/>
            <a:ext cx="4864428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сад2\Desktop\Педагогический мост пол финансовой грамотности\20220207_1655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8" y="160338"/>
            <a:ext cx="3762375" cy="282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ад2\Desktop\Педагогический мост пол финансовой грамотности\20220207_1656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337"/>
            <a:ext cx="3448050" cy="282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сад2\Desktop\Педагогический мост пол финансовой грамотности\20220207_1656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68960"/>
            <a:ext cx="318706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сад2\Desktop\Педагогический мост пол финансовой грамотности\20220207_16564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99" y="3049909"/>
            <a:ext cx="3238500" cy="2428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2619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1.1zoom.me/big3/453/Money_Banknotes_Dollars_Trees_Gray_background_569848_4700x3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2525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1556792"/>
            <a:ext cx="38884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06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691218/acaa8adb-ffa7-45df-a383-9e7366054057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pPr algn="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«Деньги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которыми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обладаешь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орудие свободы;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за которыми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гонишься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орудие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рабства»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 i="1">
                <a:latin typeface="Times New Roman" pitchFamily="18" charset="0"/>
                <a:cs typeface="Times New Roman" pitchFamily="18" charset="0"/>
              </a:rPr>
              <a:t>Жан-Жак 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Руссо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>
                <a:latin typeface="Times New Roman" pitchFamily="18" charset="0"/>
                <a:cs typeface="Times New Roman" pitchFamily="18" charset="0"/>
              </a:rPr>
            </a:b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Финансовая грамотность – это особое качество человека, которое формируется с самого малого возраста и показывает умение самостоятельно зарабатывать деньги и грамотно ими управлять.</a:t>
            </a:r>
          </a:p>
        </p:txBody>
      </p:sp>
    </p:spTree>
    <p:extLst>
      <p:ext uri="{BB962C8B-B14F-4D97-AF65-F5344CB8AC3E}">
        <p14:creationId xmlns:p14="http://schemas.microsoft.com/office/powerpoint/2010/main" val="13394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691218/acaa8adb-ffa7-45df-a383-9e7366054057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3600" i="1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1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Помочь детям пяти–семи лет войти в социально-экономическую жизнь, способствовать формированию основ финансовой грамотности у детей данного возраста.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Помочь дошкольнику выработать следующие умения, навыки и личностные качества: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понимать и ценить окружающий предметный мир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вещей как результат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труда людей);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уважать людей, умеющих трудиться и честно зарабатывать деньги;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осознавать взаимосвязь понятий «труд — продукт — деньги» и «стоимость продукта в зависимости от его качества», видеть красоту человеческого творения;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признавать авторитетными качества человека-хозяина: бережливость, рациональность, экономность, трудолюбие и вместе с тем — щедрость, благородство, честность, отзывчивость, сочувствие (примеры меценатства, материальной взаимопомощи, поддержки и т. п.);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рационально оценивать способы и средства выполнения желаний, корректировать собственные потребности, выстраивать их иерархию и временную перспективу реализации;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применять полученные умения и навыки в реальных жизненных ситуациях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5426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zen_doc/119173/pub_5c48310243099005c7bf9f09_5c4833269f7f1500b75abd5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066" y="0"/>
            <a:ext cx="9171066" cy="68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23426"/>
          </a:xfrm>
        </p:spPr>
        <p:txBody>
          <a:bodyPr>
            <a:norm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Методы и приемы работы с детьми по финансовой </a:t>
            </a: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грамотности</a:t>
            </a:r>
            <a:br>
              <a:rPr lang="ru-RU" sz="2800" b="1" i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/>
          </a:p>
        </p:txBody>
      </p:sp>
      <p:sp>
        <p:nvSpPr>
          <p:cNvPr id="4" name="Облако 3"/>
          <p:cNvSpPr/>
          <p:nvPr/>
        </p:nvSpPr>
        <p:spPr>
          <a:xfrm>
            <a:off x="0" y="1450412"/>
            <a:ext cx="3357554" cy="89846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интеллектуальные игры и развлечения </a:t>
            </a:r>
          </a:p>
        </p:txBody>
      </p:sp>
      <p:pic>
        <p:nvPicPr>
          <p:cNvPr id="5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57" y="2718464"/>
            <a:ext cx="3087565" cy="33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3206622" y="1450412"/>
            <a:ext cx="3653725" cy="12722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сюжетно-ролевые, дидактические, настольные игры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5796136" y="256677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5436096" y="3857629"/>
            <a:ext cx="3168352" cy="1071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436368" y="502156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чтение стихов, сказок, пословиц, поговорок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770432" y="2650647"/>
            <a:ext cx="978408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288859">
            <a:off x="2089272" y="2761862"/>
            <a:ext cx="1147683" cy="94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459077">
            <a:off x="2840001" y="3603182"/>
            <a:ext cx="1979522" cy="8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222991" flipV="1">
            <a:off x="3360731" y="4513503"/>
            <a:ext cx="1549622" cy="14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07973">
            <a:off x="2979786" y="5411232"/>
            <a:ext cx="1238066" cy="164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1171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8847"/>
            <a:ext cx="68407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Подготовительная  группа: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«Банк», «Аптека», «Семья»,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Ребусы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Игры-путешествия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Банковские карты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Ненастоящие деньги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Банкомат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Дидактические игры «Какой товар лишний?», «Что угодно для души», «Деньги» и другие.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Дидактические игры «Дорого – дешево», «Потребность – возможность», «Бюджет» и другие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619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zen_doc/119173/pub_5c48310243099005c7bf9f09_5c4833269f7f1500b75abd5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332627" cy="692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Взаимодействие с семьей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1545398199_a630d708e8442dc65bc0426ab8f694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212976"/>
            <a:ext cx="3259638" cy="3264653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285720" y="1124744"/>
            <a:ext cx="3638208" cy="12961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1643041" y="2564904"/>
            <a:ext cx="238297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714744" y="1285860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929190" y="2786058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одительские собрания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000628" y="4357694"/>
            <a:ext cx="3714776" cy="180761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обогащенние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развивающей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2199163">
            <a:off x="3511305" y="2402302"/>
            <a:ext cx="249303" cy="1271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4364668">
            <a:off x="4093072" y="3347387"/>
            <a:ext cx="265166" cy="11523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5400000">
            <a:off x="3866656" y="4359936"/>
            <a:ext cx="291984" cy="12627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5669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www.free-wallpapers.su/data/media/2281/big/mon0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userscontent2.emaze.com/images/0e14447d-ee5e-41a9-9214-9406fce6c3ca/409452b40088d89aa9f7466bc0103da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Консультации </a:t>
            </a:r>
            <a:r>
              <a:rPr lang="ru-RU" smtClean="0"/>
              <a:t>для родителей:</a:t>
            </a:r>
            <a:endParaRPr lang="ru-RU"/>
          </a:p>
        </p:txBody>
      </p:sp>
      <p:pic>
        <p:nvPicPr>
          <p:cNvPr id="8" name="Содержимое 7" descr="cbc71ac409633bd4211903942c58c4f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357298"/>
            <a:ext cx="2786082" cy="3857652"/>
          </a:xfrm>
        </p:spPr>
      </p:pic>
      <p:pic>
        <p:nvPicPr>
          <p:cNvPr id="10" name="Рисунок 9" descr="hello_html_73711e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357298"/>
            <a:ext cx="2714644" cy="3857652"/>
          </a:xfrm>
          <a:prstGeom prst="rect">
            <a:avLst/>
          </a:prstGeom>
        </p:spPr>
      </p:pic>
      <p:pic>
        <p:nvPicPr>
          <p:cNvPr id="11" name="Рисунок 10" descr="img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357298"/>
            <a:ext cx="2500312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61923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Читаем с детьми:</a:t>
            </a:r>
            <a:endParaRPr lang="ru-RU" dirty="0"/>
          </a:p>
        </p:txBody>
      </p:sp>
      <p:pic>
        <p:nvPicPr>
          <p:cNvPr id="5" name="Содержимое 4" descr="1007162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2702104" cy="2932516"/>
          </a:xfrm>
        </p:spPr>
      </p:pic>
      <p:pic>
        <p:nvPicPr>
          <p:cNvPr id="6" name="Рисунок 5" descr="1022564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107820"/>
            <a:ext cx="4363146" cy="4139393"/>
          </a:xfrm>
          <a:prstGeom prst="rect">
            <a:avLst/>
          </a:prstGeom>
        </p:spPr>
      </p:pic>
      <p:pic>
        <p:nvPicPr>
          <p:cNvPr id="8" name="Рисунок 7" descr="s975075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857628"/>
            <a:ext cx="2214578" cy="2725155"/>
          </a:xfrm>
          <a:prstGeom prst="rect">
            <a:avLst/>
          </a:prstGeom>
        </p:spPr>
      </p:pic>
      <p:pic>
        <p:nvPicPr>
          <p:cNvPr id="9" name="Рисунок 8" descr="75801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786070"/>
            <a:ext cx="3024336" cy="2714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180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 дошкольное образовательное учреждение «Красносопкинский детский сад «Аленка»   «Формирование основ финансовой грамотности в подготовительной группе «Бусинки »</vt:lpstr>
      <vt:lpstr>«Деньги, которыми обладаешь  – орудие свободы;  те, за которыми гонишься  — орудие рабства» Жан-Жак Руссо </vt:lpstr>
      <vt:lpstr>Актуальность Современная 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 </vt:lpstr>
      <vt:lpstr>Цель:  Помочь детям пяти–семи лет войти в социально-экономическую жизнь, способствовать формированию основ финансовой грамотности у детей данного возраста. Задачи: Помочь дошкольнику выработать следующие умения, навыки и личностные качества: понимать и ценить окружающий предметный мир (мир вещей как результат труда людей); уважать людей, умеющих трудиться и честно зарабатывать деньги; осознавать взаимосвязь понятий «труд — продукт — деньги» и «стоимость продукта в зависимости от его качества», видеть красоту человеческого творения; признавать авторитетными качества человека-хозяина: бережливость, рациональность, экономность, трудолюбие и вместе с тем — щедрость, благородство, честность, отзывчивость, сочувствие (примеры меценатства, материальной взаимопомощи, поддержки и т. п.); рационально оценивать способы и средства выполнения желаний, корректировать собственные потребности, выстраивать их иерархию и временную перспективу реализации; применять полученные умения и навыки в реальных жизненных ситуациях.  </vt:lpstr>
      <vt:lpstr>Методы и приемы работы с детьми по финансовой грамотности </vt:lpstr>
      <vt:lpstr>Презентация PowerPoint</vt:lpstr>
      <vt:lpstr>Взаимодействие с семьей</vt:lpstr>
      <vt:lpstr>Консультации для родителей:</vt:lpstr>
      <vt:lpstr>Читаем с детьми:</vt:lpstr>
      <vt:lpstr>Сюжетно-ролевая игра «Банк»</vt:lpstr>
      <vt:lpstr>Сюжетно-ролевая игра «Магазин»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10» г.Ярославль   Формирование финансовой грамотности у детей дошкольного возраста</dc:title>
  <dc:creator>Админ</dc:creator>
  <cp:lastModifiedBy>сад2</cp:lastModifiedBy>
  <cp:revision>54</cp:revision>
  <dcterms:created xsi:type="dcterms:W3CDTF">2020-05-14T12:09:52Z</dcterms:created>
  <dcterms:modified xsi:type="dcterms:W3CDTF">2022-02-25T05:49:45Z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1268046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