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60" r:id="rId5"/>
    <p:sldId id="261" r:id="rId6"/>
    <p:sldId id="262" r:id="rId7"/>
    <p:sldId id="275" r:id="rId8"/>
    <p:sldId id="276" r:id="rId9"/>
    <p:sldId id="277" r:id="rId10"/>
    <p:sldId id="278" r:id="rId11"/>
    <p:sldId id="279" r:id="rId12"/>
    <p:sldId id="263" r:id="rId13"/>
    <p:sldId id="264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4EF8C-B1EF-424C-8432-776AAF337720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2096B-62E7-4DAB-A0FE-D674BC6292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421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4EF8C-B1EF-424C-8432-776AAF337720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2096B-62E7-4DAB-A0FE-D674BC6292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541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4EF8C-B1EF-424C-8432-776AAF337720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2096B-62E7-4DAB-A0FE-D674BC6292A4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63466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4EF8C-B1EF-424C-8432-776AAF337720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2096B-62E7-4DAB-A0FE-D674BC6292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4416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4EF8C-B1EF-424C-8432-776AAF337720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2096B-62E7-4DAB-A0FE-D674BC6292A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26117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4EF8C-B1EF-424C-8432-776AAF337720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2096B-62E7-4DAB-A0FE-D674BC6292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612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4EF8C-B1EF-424C-8432-776AAF337720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2096B-62E7-4DAB-A0FE-D674BC6292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0516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4EF8C-B1EF-424C-8432-776AAF337720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2096B-62E7-4DAB-A0FE-D674BC6292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187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4EF8C-B1EF-424C-8432-776AAF337720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2096B-62E7-4DAB-A0FE-D674BC6292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203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4EF8C-B1EF-424C-8432-776AAF337720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2096B-62E7-4DAB-A0FE-D674BC6292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487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4EF8C-B1EF-424C-8432-776AAF337720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2096B-62E7-4DAB-A0FE-D674BC6292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239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4EF8C-B1EF-424C-8432-776AAF337720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2096B-62E7-4DAB-A0FE-D674BC6292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049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4EF8C-B1EF-424C-8432-776AAF337720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2096B-62E7-4DAB-A0FE-D674BC6292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106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4EF8C-B1EF-424C-8432-776AAF337720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2096B-62E7-4DAB-A0FE-D674BC6292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559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4EF8C-B1EF-424C-8432-776AAF337720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2096B-62E7-4DAB-A0FE-D674BC6292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829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4EF8C-B1EF-424C-8432-776AAF337720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2096B-62E7-4DAB-A0FE-D674BC6292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146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4EF8C-B1EF-424C-8432-776AAF337720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7D2096B-62E7-4DAB-A0FE-D674BC6292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478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51709" y="775855"/>
            <a:ext cx="7930112" cy="3843017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МБДОУ «</a:t>
            </a:r>
            <a:r>
              <a:rPr lang="ru-RU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Красносопкинский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д\с «Аленка»</a:t>
            </a:r>
            <a:b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Использование 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здоровье сберегающих 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технологий в ДОУ</a:t>
            </a:r>
            <a:r>
              <a:rPr lang="ru-RU" sz="3600" dirty="0"/>
              <a:t> 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посредством комнаты 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>психологической разгрузки 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52739" y="5283887"/>
            <a:ext cx="7766936" cy="1096899"/>
          </a:xfrm>
        </p:spPr>
        <p:txBody>
          <a:bodyPr/>
          <a:lstStyle/>
          <a:p>
            <a:r>
              <a:rPr lang="ru-RU" dirty="0" smtClean="0"/>
              <a:t>Подготовили: воспитатели МБДОУ «</a:t>
            </a:r>
            <a:r>
              <a:rPr lang="ru-RU" dirty="0" err="1" smtClean="0"/>
              <a:t>Красносопкинский</a:t>
            </a:r>
            <a:r>
              <a:rPr lang="ru-RU" dirty="0" smtClean="0"/>
              <a:t> д\</a:t>
            </a:r>
            <a:r>
              <a:rPr lang="ru-RU" dirty="0" err="1" smtClean="0"/>
              <a:t>с»Аленка</a:t>
            </a:r>
            <a:r>
              <a:rPr lang="ru-RU" dirty="0" smtClean="0"/>
              <a:t>» Овсянникова Т.В</a:t>
            </a:r>
          </a:p>
          <a:p>
            <a:r>
              <a:rPr lang="ru-RU" dirty="0" err="1" smtClean="0"/>
              <a:t>Дюбанова</a:t>
            </a:r>
            <a:r>
              <a:rPr lang="ru-RU" dirty="0" smtClean="0"/>
              <a:t> М.Е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646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4291" y="415637"/>
            <a:ext cx="9005453" cy="5237018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«</a:t>
            </a:r>
            <a:r>
              <a:rPr lang="ru-RU" i="1" dirty="0" smtClean="0"/>
              <a:t>Стол для рисования песком»</a:t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2400" i="1" dirty="0" smtClean="0"/>
              <a:t>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0785">
            <a:off x="497501" y="1784855"/>
            <a:ext cx="3454672" cy="45882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1448">
            <a:off x="8108438" y="1492589"/>
            <a:ext cx="3723553" cy="49453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146" y="1160099"/>
            <a:ext cx="3205291" cy="425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36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4291" y="415637"/>
            <a:ext cx="9005453" cy="5237018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«</a:t>
            </a:r>
            <a:r>
              <a:rPr lang="ru-RU" i="1" dirty="0"/>
              <a:t>Аква лампа аквариум»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2400" i="1" dirty="0" smtClean="0"/>
              <a:t>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84" y="2287020"/>
            <a:ext cx="4267903" cy="32134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529" y="1117887"/>
            <a:ext cx="3080600" cy="40914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33" t="12121" b="5455"/>
          <a:stretch/>
        </p:blipFill>
        <p:spPr>
          <a:xfrm>
            <a:off x="8035637" y="2555310"/>
            <a:ext cx="3546763" cy="401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84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4291" y="277091"/>
            <a:ext cx="9005453" cy="537556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«</a:t>
            </a:r>
            <a:r>
              <a:rPr lang="ru-RU" i="1" dirty="0"/>
              <a:t>Груша для битья»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2400" i="1" dirty="0" smtClean="0"/>
              <a:t>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55" y="1503650"/>
            <a:ext cx="3551654" cy="47170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130" y="929120"/>
            <a:ext cx="3191436" cy="42386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584" y="2246384"/>
            <a:ext cx="3399253" cy="451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31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4291" y="-180109"/>
            <a:ext cx="9005453" cy="5832763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>               </a:t>
            </a:r>
            <a:r>
              <a:rPr lang="ru-RU" i="1" dirty="0" smtClean="0"/>
              <a:t>«</a:t>
            </a:r>
            <a:r>
              <a:rPr lang="ru-RU" i="1" dirty="0"/>
              <a:t>Сухой бассейн»</a:t>
            </a:r>
            <a:br>
              <a:rPr lang="ru-RU" i="1" dirty="0"/>
            </a:br>
            <a:r>
              <a:rPr lang="ru-RU" i="1" dirty="0"/>
              <a:t/>
            </a:r>
            <a:br>
              <a:rPr lang="ru-RU" i="1" dirty="0"/>
            </a:br>
            <a:r>
              <a:rPr lang="ru-RU" sz="2400" i="1" dirty="0" smtClean="0"/>
              <a:t>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7" r="11499"/>
          <a:stretch/>
        </p:blipFill>
        <p:spPr>
          <a:xfrm>
            <a:off x="554183" y="1413164"/>
            <a:ext cx="3449782" cy="480752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672" y="2008256"/>
            <a:ext cx="2900491" cy="38522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746" y="1554303"/>
            <a:ext cx="3523946" cy="468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4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4291" y="997527"/>
            <a:ext cx="9005453" cy="4655127"/>
          </a:xfrm>
        </p:spPr>
        <p:txBody>
          <a:bodyPr>
            <a:normAutofit fontScale="90000"/>
          </a:bodyPr>
          <a:lstStyle/>
          <a:p>
            <a:r>
              <a:rPr lang="ru-RU" dirty="0"/>
              <a:t>Ожидаемый </a:t>
            </a:r>
            <a:r>
              <a:rPr lang="ru-RU" b="1" dirty="0"/>
              <a:t>результат: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умение детей с повышенной активностью владеть приёмами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саморегуляции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;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снижение проявления у агрессивных детей ссор и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драк;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благодаря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материалам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раскроются тревожные и застенчивые дети;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умение дошкольников сотрудничать друг с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другом, согласованно действовать в командных играх.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i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i="1" dirty="0"/>
              <a:t/>
            </a:r>
            <a:br>
              <a:rPr lang="ru-RU" i="1" dirty="0"/>
            </a:br>
            <a:r>
              <a:rPr lang="ru-RU" sz="2400" i="1" dirty="0" smtClean="0"/>
              <a:t>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dirty="0" smtClean="0"/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8714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4291" y="997527"/>
            <a:ext cx="9005453" cy="4655127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/>
              <a:t>Спасибо за внимание!</a:t>
            </a:r>
            <a:br>
              <a:rPr lang="ru-RU" sz="6000" dirty="0" smtClean="0"/>
            </a:br>
            <a:r>
              <a:rPr lang="ru-RU" sz="6000" dirty="0" smtClean="0"/>
              <a:t>Творческих успехов! </a:t>
            </a:r>
            <a:r>
              <a:rPr lang="ru-RU" dirty="0"/>
              <a:t/>
            </a:r>
            <a:br>
              <a:rPr lang="ru-RU" dirty="0"/>
            </a:br>
            <a:r>
              <a:rPr lang="ru-RU" i="1" dirty="0"/>
              <a:t/>
            </a:r>
            <a:br>
              <a:rPr lang="ru-RU" i="1" dirty="0"/>
            </a:br>
            <a:r>
              <a:rPr lang="ru-RU" i="1" dirty="0"/>
              <a:t/>
            </a:r>
            <a:br>
              <a:rPr lang="ru-RU" i="1" dirty="0"/>
            </a:br>
            <a:r>
              <a:rPr lang="ru-RU" sz="2400" i="1" dirty="0" smtClean="0"/>
              <a:t>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672" y="2971801"/>
            <a:ext cx="3525982" cy="352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2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8655" y="374072"/>
            <a:ext cx="9393381" cy="6289963"/>
          </a:xfrm>
        </p:spPr>
        <p:txBody>
          <a:bodyPr>
            <a:normAutofit/>
          </a:bodyPr>
          <a:lstStyle/>
          <a:p>
            <a:endParaRPr lang="ru-RU" sz="2700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327" y="830621"/>
            <a:ext cx="3787181" cy="50298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32" y="708291"/>
            <a:ext cx="7505159" cy="565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75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74073"/>
            <a:ext cx="8596668" cy="1556327"/>
          </a:xfrm>
        </p:spPr>
        <p:txBody>
          <a:bodyPr>
            <a:normAutofit fontScale="90000"/>
          </a:bodyPr>
          <a:lstStyle/>
          <a:p>
            <a:pPr lvl="0"/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Цель: </a:t>
            </a:r>
            <a:r>
              <a:rPr lang="ru-RU" sz="2700" b="1" dirty="0"/>
              <a:t>обеспечение индивидуального подхода к психологическим особенностям каждого ребенка (</a:t>
            </a:r>
            <a:r>
              <a:rPr lang="ru-RU" sz="2700" b="1" dirty="0" err="1"/>
              <a:t>гиперактивность</a:t>
            </a:r>
            <a:r>
              <a:rPr lang="ru-RU" sz="2700" b="1" dirty="0"/>
              <a:t>, агрессия, тревожность, застенчивость).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>
                <a:solidFill>
                  <a:schemeClr val="accent1">
                    <a:lumMod val="75000"/>
                  </a:schemeClr>
                </a:solidFill>
              </a:rPr>
              <a:t>Задачи: </a:t>
            </a:r>
            <a:br>
              <a:rPr lang="ru-RU" sz="31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100" dirty="0" smtClean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ru-RU" sz="2700" dirty="0" smtClean="0">
                <a:solidFill>
                  <a:schemeClr val="accent1">
                    <a:lumMod val="75000"/>
                  </a:schemeClr>
                </a:solidFill>
              </a:rPr>
              <a:t>Обучение </a:t>
            </a:r>
            <a:r>
              <a:rPr lang="ru-RU" sz="2700" dirty="0">
                <a:solidFill>
                  <a:schemeClr val="accent1">
                    <a:lumMod val="75000"/>
                  </a:schemeClr>
                </a:solidFill>
              </a:rPr>
              <a:t>детей способам выражения гнева приемлемым способом.</a:t>
            </a:r>
            <a:br>
              <a:rPr lang="ru-RU" sz="27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700" dirty="0" smtClean="0">
                <a:solidFill>
                  <a:schemeClr val="accent1">
                    <a:lumMod val="75000"/>
                  </a:schemeClr>
                </a:solidFill>
              </a:rPr>
              <a:t>- Обучение </a:t>
            </a:r>
            <a:r>
              <a:rPr lang="ru-RU" sz="2700" dirty="0">
                <a:solidFill>
                  <a:schemeClr val="accent1">
                    <a:lumMod val="75000"/>
                  </a:schemeClr>
                </a:solidFill>
              </a:rPr>
              <a:t>детей приемам регуляции  своего настроения</a:t>
            </a:r>
            <a:r>
              <a:rPr lang="ru-RU" sz="27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ru-RU" sz="27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7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700" dirty="0" smtClean="0">
                <a:solidFill>
                  <a:schemeClr val="accent1">
                    <a:lumMod val="75000"/>
                  </a:schemeClr>
                </a:solidFill>
              </a:rPr>
              <a:t>- Обучение </a:t>
            </a:r>
            <a:r>
              <a:rPr lang="ru-RU" sz="2700" dirty="0">
                <a:solidFill>
                  <a:schemeClr val="accent1">
                    <a:lumMod val="75000"/>
                  </a:schemeClr>
                </a:solidFill>
              </a:rPr>
              <a:t>детей бесконфликтному общению  друг с другом</a:t>
            </a:r>
            <a:r>
              <a:rPr lang="ru-RU" sz="27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ru-RU" sz="27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7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700" dirty="0">
                <a:solidFill>
                  <a:schemeClr val="accent1">
                    <a:lumMod val="75000"/>
                  </a:schemeClr>
                </a:solidFill>
              </a:rPr>
              <a:t>- Повышение самооценки тревожных и застенчивых детей.</a:t>
            </a:r>
          </a:p>
        </p:txBody>
      </p:sp>
    </p:spTree>
    <p:extLst>
      <p:ext uri="{BB962C8B-B14F-4D97-AF65-F5344CB8AC3E}">
        <p14:creationId xmlns:p14="http://schemas.microsoft.com/office/powerpoint/2010/main" val="243805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4291" y="540327"/>
            <a:ext cx="9005453" cy="5112327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«</a:t>
            </a:r>
            <a:r>
              <a:rPr lang="ru-RU" sz="3200" i="1" dirty="0"/>
              <a:t>Удобное мягкое кресло-мешок</a:t>
            </a:r>
            <a:r>
              <a:rPr lang="ru-RU" sz="3200" i="1" dirty="0" smtClean="0"/>
              <a:t>» 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04024">
            <a:off x="812529" y="1701944"/>
            <a:ext cx="3496236" cy="464343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3432">
            <a:off x="6437474" y="1761907"/>
            <a:ext cx="3482381" cy="462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50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4291" y="249383"/>
            <a:ext cx="9005453" cy="5403272"/>
          </a:xfrm>
        </p:spPr>
        <p:txBody>
          <a:bodyPr>
            <a:normAutofit/>
          </a:bodyPr>
          <a:lstStyle/>
          <a:p>
            <a:pPr algn="ctr"/>
            <a:r>
              <a:rPr lang="ru-RU" i="1" dirty="0" smtClean="0"/>
              <a:t>«</a:t>
            </a:r>
            <a:r>
              <a:rPr lang="ru-RU" i="1" dirty="0"/>
              <a:t>Игрушечный телефон» 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/>
              <a:t/>
            </a:r>
            <a:br>
              <a:rPr lang="ru-RU" i="1" dirty="0"/>
            </a:br>
            <a:r>
              <a:rPr lang="ru-RU" dirty="0"/>
              <a:t/>
            </a:r>
            <a:br>
              <a:rPr lang="ru-RU" dirty="0"/>
            </a:br>
            <a:r>
              <a:rPr lang="ru-RU" sz="2400" i="1" dirty="0" smtClean="0"/>
              <a:t>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6"/>
          <a:stretch/>
        </p:blipFill>
        <p:spPr>
          <a:xfrm rot="21044260">
            <a:off x="1158890" y="1695737"/>
            <a:ext cx="3773327" cy="467735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0751">
            <a:off x="5897147" y="1251239"/>
            <a:ext cx="3856453" cy="5121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52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4291" y="415637"/>
            <a:ext cx="9005453" cy="5237018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«</a:t>
            </a:r>
            <a:r>
              <a:rPr lang="ru-RU" i="1" dirty="0"/>
              <a:t>Стаканчик для криков</a:t>
            </a:r>
            <a:r>
              <a:rPr lang="ru-RU" i="1" dirty="0" smtClean="0"/>
              <a:t>»</a:t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2400" i="1" dirty="0" smtClean="0"/>
              <a:t>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9493">
            <a:off x="456484" y="1755872"/>
            <a:ext cx="3105497" cy="41244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843" y="2476327"/>
            <a:ext cx="3154905" cy="41901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8392">
            <a:off x="8094710" y="1482662"/>
            <a:ext cx="3196786" cy="424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85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4291" y="415637"/>
            <a:ext cx="9005453" cy="5237018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«</a:t>
            </a:r>
            <a:r>
              <a:rPr lang="ru-RU" i="1" dirty="0" smtClean="0"/>
              <a:t>Цветные клубочки»</a:t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2400" i="1" dirty="0" smtClean="0"/>
              <a:t>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5850">
            <a:off x="900545" y="1371169"/>
            <a:ext cx="3828743" cy="50850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7350">
            <a:off x="6586831" y="1410855"/>
            <a:ext cx="3762899" cy="4997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23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4291" y="415637"/>
            <a:ext cx="9005453" cy="5237018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«</a:t>
            </a:r>
            <a:r>
              <a:rPr lang="ru-RU" i="1" dirty="0" smtClean="0"/>
              <a:t>Зеркало эмоций»</a:t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2400" i="1" dirty="0" smtClean="0"/>
              <a:t>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6" y="1316923"/>
            <a:ext cx="4438502" cy="39893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675" y="1967345"/>
            <a:ext cx="4337034" cy="311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33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4291" y="415637"/>
            <a:ext cx="9005453" cy="5237018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«</a:t>
            </a:r>
            <a:r>
              <a:rPr lang="ru-RU" i="1" dirty="0"/>
              <a:t>П</a:t>
            </a:r>
            <a:r>
              <a:rPr lang="ru-RU" i="1" dirty="0" smtClean="0"/>
              <a:t>алатка-домик»</a:t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2400" i="1" dirty="0" smtClean="0"/>
              <a:t>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1289531"/>
            <a:ext cx="4193922" cy="31577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206" y="2272145"/>
            <a:ext cx="6090589" cy="458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53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311</TotalTime>
  <Words>71</Words>
  <Application>Microsoft Office PowerPoint</Application>
  <PresentationFormat>Широкоэкранный</PresentationFormat>
  <Paragraphs>16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Trebuchet MS</vt:lpstr>
      <vt:lpstr>Wingdings 3</vt:lpstr>
      <vt:lpstr>Аспект</vt:lpstr>
      <vt:lpstr>МБДОУ «Красносопкинский д\с «Аленка»  Использование здоровье сберегающих технологий в ДОУ посредством комнаты психологической разгрузки    </vt:lpstr>
      <vt:lpstr>Презентация PowerPoint</vt:lpstr>
      <vt:lpstr> Цель: обеспечение индивидуального подхода к психологическим особенностям каждого ребенка (гиперактивность, агрессия, тревожность, застенчивость).  Задачи:  - Обучение детей способам выражения гнева приемлемым способом. - Обучение детей приемам регуляции  своего настроения. - Обучение детей бесконфликтному общению  друг с другом. - Повышение самооценки тревожных и застенчивых детей.</vt:lpstr>
      <vt:lpstr>«Удобное мягкое кресло-мешок» </vt:lpstr>
      <vt:lpstr>«Игрушечный телефон»       </vt:lpstr>
      <vt:lpstr>              «Стаканчик для криков»       </vt:lpstr>
      <vt:lpstr>              «Цветные клубочки»       </vt:lpstr>
      <vt:lpstr>              «Зеркало эмоций»       </vt:lpstr>
      <vt:lpstr>              «Палатка-домик»       </vt:lpstr>
      <vt:lpstr>              «Стол для рисования песком»       </vt:lpstr>
      <vt:lpstr>              «Аква лампа аквариум»       </vt:lpstr>
      <vt:lpstr>«Груша для битья»     </vt:lpstr>
      <vt:lpstr>                «Сухой бассейн»     </vt:lpstr>
      <vt:lpstr>Ожидаемый результат: умение детей с повышенной активностью владеть приёмами саморегуляции; снижение проявления у агрессивных детей ссор и драк; благодаря материалам раскроются тревожные и застенчивые дети; умение дошкольников сотрудничать друг с другом, согласованно действовать в командных играх.       </vt:lpstr>
      <vt:lpstr>Спасибо за внимание! Творческих успехов!       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в ДОУ комнаты психологической разгрузки детей </dc:title>
  <dc:creator>ПЧЁЛКИ</dc:creator>
  <cp:lastModifiedBy>ПЧЁЛКИ</cp:lastModifiedBy>
  <cp:revision>38</cp:revision>
  <dcterms:created xsi:type="dcterms:W3CDTF">2023-12-27T06:30:03Z</dcterms:created>
  <dcterms:modified xsi:type="dcterms:W3CDTF">2024-10-25T10:57:28Z</dcterms:modified>
</cp:coreProperties>
</file>