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2" r:id="rId5"/>
    <p:sldId id="284" r:id="rId6"/>
    <p:sldId id="263" r:id="rId7"/>
    <p:sldId id="287" r:id="rId8"/>
    <p:sldId id="273" r:id="rId9"/>
    <p:sldId id="268" r:id="rId10"/>
    <p:sldId id="274" r:id="rId11"/>
    <p:sldId id="278" r:id="rId12"/>
    <p:sldId id="291" r:id="rId13"/>
    <p:sldId id="292" r:id="rId14"/>
    <p:sldId id="280" r:id="rId15"/>
    <p:sldId id="286" r:id="rId16"/>
    <p:sldId id="285" r:id="rId17"/>
    <p:sldId id="288" r:id="rId18"/>
    <p:sldId id="275" r:id="rId19"/>
    <p:sldId id="289" r:id="rId20"/>
    <p:sldId id="295" r:id="rId21"/>
    <p:sldId id="271" r:id="rId22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8.0000000000000016E-2</c:v>
                </c:pt>
                <c:pt idx="1">
                  <c:v>0.45</c:v>
                </c:pt>
                <c:pt idx="2">
                  <c:v>0.47000000000000003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0.67000000000000015</c:v>
                </c:pt>
                <c:pt idx="1">
                  <c:v>0.29000000000000004</c:v>
                </c:pt>
                <c:pt idx="2">
                  <c:v>4.0000000000000008E-2</c:v>
                </c:pt>
              </c:numCache>
            </c:numRef>
          </c:val>
        </c:ser>
        <c:dLbls/>
        <c:gapWidth val="219"/>
        <c:overlap val="-27"/>
        <c:axId val="122157312"/>
        <c:axId val="121982976"/>
      </c:barChart>
      <c:catAx>
        <c:axId val="1221573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982976"/>
        <c:crosses val="autoZero"/>
        <c:auto val="1"/>
        <c:lblAlgn val="ctr"/>
        <c:lblOffset val="100"/>
      </c:catAx>
      <c:valAx>
        <c:axId val="1219829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15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73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058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947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577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97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166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792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26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177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77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846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149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yandex.ru/images/_crpd/VP1iY5606/f7bf3fsim/hgN0TYqR1PGVnVO1reGrEk6I-jOpMynZB4_eiHKBv1NhOlJ_RNt9AJQr0JEFTKjg1SI7IHZeaS7RIaEDA6rk_tsCeGSzpJX40cQWrR2NlmYK1I9-xH8o4X--g5gOma5GUV8KSv33DQGtXoUNDVS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956" y="116632"/>
            <a:ext cx="7788244" cy="4248471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Муниципальное бюджетное  дошкольное образовательное учреждение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Красносопкинский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детский сад «Аленка»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3100" b="1" i="1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Формирование предпосылок финансовой грамотности у детей старшего дошкольного возраста посредством проектной деятельности «Маленький финансист»»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5157192"/>
            <a:ext cx="2664296" cy="122413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Лагно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Петровна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38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s://www.free-wallpapers.su/data/media/2281/big/mon0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userscontent2.emaze.com/images/0e14447d-ee5e-41a9-9214-9406fce6c3ca/409452b40088d89aa9f7466bc0103da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userscontent2.emaze.com/images/0e14447d-ee5e-41a9-9214-9406fce6c3ca/409452b40088d89aa9f7466bc0103da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Консультации </a:t>
            </a:r>
            <a:r>
              <a:rPr lang="ru-RU" smtClean="0"/>
              <a:t>для родителей:</a:t>
            </a:r>
            <a:endParaRPr lang="ru-RU"/>
          </a:p>
        </p:txBody>
      </p:sp>
      <p:pic>
        <p:nvPicPr>
          <p:cNvPr id="8" name="Содержимое 7" descr="cbc71ac409633bd4211903942c58c4ff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357298"/>
            <a:ext cx="2786082" cy="3857652"/>
          </a:xfrm>
        </p:spPr>
      </p:pic>
      <p:pic>
        <p:nvPicPr>
          <p:cNvPr id="10" name="Рисунок 9" descr="hello_html_73711e4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1357298"/>
            <a:ext cx="2714644" cy="3857652"/>
          </a:xfrm>
          <a:prstGeom prst="rect">
            <a:avLst/>
          </a:prstGeom>
        </p:spPr>
      </p:pic>
      <p:pic>
        <p:nvPicPr>
          <p:cNvPr id="11" name="Рисунок 10" descr="img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1357298"/>
            <a:ext cx="2500312" cy="392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626192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Читаем с детьми:</a:t>
            </a:r>
            <a:endParaRPr lang="ru-RU" dirty="0"/>
          </a:p>
        </p:txBody>
      </p:sp>
      <p:pic>
        <p:nvPicPr>
          <p:cNvPr id="5" name="Содержимое 4" descr="10071623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2702104" cy="2932516"/>
          </a:xfrm>
        </p:spPr>
      </p:pic>
      <p:pic>
        <p:nvPicPr>
          <p:cNvPr id="6" name="Рисунок 5" descr="10225647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107820"/>
            <a:ext cx="4363146" cy="4139393"/>
          </a:xfrm>
          <a:prstGeom prst="rect">
            <a:avLst/>
          </a:prstGeom>
        </p:spPr>
      </p:pic>
      <p:pic>
        <p:nvPicPr>
          <p:cNvPr id="8" name="Рисунок 7" descr="s975075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857628"/>
            <a:ext cx="2214578" cy="2725155"/>
          </a:xfrm>
          <a:prstGeom prst="rect">
            <a:avLst/>
          </a:prstGeom>
        </p:spPr>
      </p:pic>
      <p:pic>
        <p:nvPicPr>
          <p:cNvPr id="9" name="Рисунок 8" descr="75801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2786070"/>
            <a:ext cx="3024336" cy="2714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банк</a:t>
            </a:r>
          </a:p>
        </p:txBody>
      </p:sp>
      <p:pic>
        <p:nvPicPr>
          <p:cNvPr id="5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70380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прогулка в магазин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15257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Сюжетно-ролевая игра «Магазин»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сад2\Desktop\Педагогический мост пол финансовой грамотности\20220110_1038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0324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сад2\Desktop\Педагогический мост пол финансовой грамотности\20220110_1038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392488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Сюжетно-дидактическая игра «Кафе»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268760"/>
            <a:ext cx="5071293" cy="5112568"/>
          </a:xfrm>
        </p:spPr>
      </p:pic>
    </p:spTree>
    <p:extLst>
      <p:ext uri="{BB962C8B-B14F-4D97-AF65-F5344CB8AC3E}">
        <p14:creationId xmlns:p14="http://schemas.microsoft.com/office/powerpoint/2010/main" xmlns="" val="113041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«Банк»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417638"/>
            <a:ext cx="6768752" cy="49636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9895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сад2\Desktop\Педагогический мост пол финансовой грамотности\20220110_10372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245" y="1916832"/>
            <a:ext cx="3520440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сад2\Desktop\Педагогический мост пол финансовой грамотности\20220127_0732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4032448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741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s://www.free-wallpapers.su/data/media/2281/big/mon0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userscontent2.emaze.com/images/0e14447d-ee5e-41a9-9214-9406fce6c3ca/409452b40088d89aa9f7466bc0103da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userscontent2.emaze.com/images/0e14447d-ee5e-41a9-9214-9406fce6c3ca/409452b40088d89aa9f7466bc0103da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C:\Users\сад2\Desktop\Педагогический мост пол финансовой грамотности\20220207_1655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478" y="160338"/>
            <a:ext cx="3762375" cy="282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сад2\Desktop\Педагогический мост пол финансовой грамотности\20220207_1656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0337"/>
            <a:ext cx="3448050" cy="282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сад2\Desktop\Педагогический мост пол финансовой грамотности\20220207_16563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" y="3068960"/>
            <a:ext cx="318706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сад2\Desktop\Педагогический мост пол финансовой грамотности\20220207_16564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2799" y="3049909"/>
            <a:ext cx="3238500" cy="2428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5626192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Игра-викторина «юные финансисты»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xmlns="" val="398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691218/acaa8adb-ffa7-45df-a383-9e7366054057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/>
          </a:bodyPr>
          <a:lstStyle/>
          <a:p>
            <a:pPr algn="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«Деньги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, которыми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обладаешь 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орудие свободы;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, за которыми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гонишься 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орудие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рабства»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 i="1">
                <a:latin typeface="Times New Roman" pitchFamily="18" charset="0"/>
                <a:cs typeface="Times New Roman" pitchFamily="18" charset="0"/>
              </a:rPr>
              <a:t>Жан-Жак 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Руссо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>
                <a:latin typeface="Times New Roman" pitchFamily="18" charset="0"/>
                <a:cs typeface="Times New Roman" pitchFamily="18" charset="0"/>
              </a:rPr>
            </a:b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Финансовая грамотность – это особое качество человека, которое формируется с самого малого возраста и показывает умение самостоятельно зарабатывать деньги и грамотно ими управлять.</a:t>
            </a:r>
          </a:p>
        </p:txBody>
      </p:sp>
    </p:spTree>
    <p:extLst>
      <p:ext uri="{BB962C8B-B14F-4D97-AF65-F5344CB8AC3E}">
        <p14:creationId xmlns:p14="http://schemas.microsoft.com/office/powerpoint/2010/main" xmlns="" val="133945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Мониторинг детей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«Финансовая грамотность»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844339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990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1.1zoom.me/big3/453/Money_Banknotes_Dollars_Trees_Gray_background_569848_4700x3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1556792"/>
            <a:ext cx="38884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06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691218/acaa8adb-ffa7-45df-a383-9e7366054057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pPr algn="just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Финансовое просвещение и экономическое воспитание-сравнительно новое направление в дошкольной педагогике. Многочисленные исследования последних лет свидетельствуют о необходимости внедрения экономического образования с дошкольного возраста, когда дети получают первичный опыт участия в элементарных экономических отношениях, происходит их приобщение к миру экономической действительности.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Содержание проекта, в соответствии с ФГОС ДО, обеспечивает развитие личности, мотивации и способности детей в различных видах деятельности и охватывает следующие структурные единицы, представляющие определенные направления развития и образования детей: социально-коммуникативное развитие; познавательное развитие; речевое развитие; художественно-эстетическое развитие.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21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s://www.free-wallpapers.su/data/media/2281/big/mon0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1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содействие финансовому просвещению и воспитанию детей дошкольного возраста, создание необходимой мотивации для повышения их финансовой грамотности детей старшего дошкольного возраста в МБДОУ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Красносопкинский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детский сад «Аленка»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6"/>
                </a:solidFill>
              </a:rPr>
              <a:t>.</a:t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45426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s://www.free-wallpapers.su/data/media/2281/big/mon0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1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pPr algn="just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/>
              <a:t>Практическая задача</a:t>
            </a:r>
            <a:r>
              <a:rPr lang="ru-RU" sz="2000" dirty="0"/>
              <a:t>: развивать у детей интерес к знаниям о финансовой грамотности, формировать систему знаний о социально-экономических отношениях в обществе.</a:t>
            </a:r>
            <a:br>
              <a:rPr lang="ru-RU" sz="2000" dirty="0"/>
            </a:br>
            <a:r>
              <a:rPr lang="ru-RU" sz="2000" b="1" i="1" dirty="0"/>
              <a:t>Образовательные задачи</a:t>
            </a:r>
            <a:r>
              <a:rPr lang="ru-RU" sz="2000" i="1" dirty="0"/>
              <a:t>:</a:t>
            </a:r>
            <a:r>
              <a:rPr lang="ru-RU" sz="2000" dirty="0"/>
              <a:t> ознакомить с сущностью основных финансово-экономических категорий.</a:t>
            </a:r>
            <a:br>
              <a:rPr lang="ru-RU" sz="2000" dirty="0"/>
            </a:br>
            <a:r>
              <a:rPr lang="ru-RU" sz="2000" b="1" i="1" dirty="0"/>
              <a:t>Развивающие задачи</a:t>
            </a:r>
            <a:r>
              <a:rPr lang="ru-RU" sz="2000" i="1" dirty="0"/>
              <a:t>:</a:t>
            </a:r>
            <a:r>
              <a:rPr lang="ru-RU" sz="2000" dirty="0"/>
              <a:t> развивать познавательный интерес детей к вопросам финансовой грамотности и применению этих знаний на практике, развивать способность развернуть игру, согласовывая собственный игровой замысел с замыслами сверстников; развивать речь, внимание, мыслительные операции, воспитывать любознательность в процессе познавательно-игровой деятельности.</a:t>
            </a:r>
            <a:br>
              <a:rPr lang="ru-RU" sz="2000" dirty="0"/>
            </a:br>
            <a:r>
              <a:rPr lang="ru-RU" sz="2000" b="1" i="1" dirty="0"/>
              <a:t>Воспитательные задачи</a:t>
            </a:r>
            <a:r>
              <a:rPr lang="ru-RU" sz="2000" i="1" dirty="0"/>
              <a:t>:</a:t>
            </a:r>
            <a:r>
              <a:rPr lang="ru-RU" sz="2000" dirty="0"/>
              <a:t> - воспитать разумный подход к своим желаниям, сопоставлять их с возможностями бюджета семьи, способствовать воспитанию нравственных качеств. </a:t>
            </a:r>
            <a:r>
              <a:rPr lang="ru-RU" sz="1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84515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zen_doc/119173/pub_5c48310243099005c7bf9f09_5c4833269f7f1500b75abd54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27066" y="0"/>
            <a:ext cx="9171066" cy="687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23426"/>
          </a:xfrm>
        </p:spPr>
        <p:txBody>
          <a:bodyPr>
            <a:norm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Методы и приемы работы с детьми по финансовой 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грамотности</a:t>
            </a:r>
            <a:br>
              <a:rPr lang="ru-RU" sz="2800" b="1" i="1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/>
          </a:p>
        </p:txBody>
      </p:sp>
      <p:sp>
        <p:nvSpPr>
          <p:cNvPr id="4" name="Облако 3"/>
          <p:cNvSpPr/>
          <p:nvPr/>
        </p:nvSpPr>
        <p:spPr>
          <a:xfrm>
            <a:off x="0" y="1450412"/>
            <a:ext cx="3357554" cy="898468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интеллектуальные игры и развлечения </a:t>
            </a:r>
          </a:p>
        </p:txBody>
      </p:sp>
      <p:pic>
        <p:nvPicPr>
          <p:cNvPr id="5" name="Picture 2" descr="F:\методическая работа 2019\план на 2019-2020 уч.год\семинары\семинар финансовая грамотность\финансовая грамотность\shutterstock-3887305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9057" y="2718464"/>
            <a:ext cx="3087565" cy="335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3206622" y="1450412"/>
            <a:ext cx="3653725" cy="12722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сюжетно-ролевые, дидактические, настольные игры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5796136" y="2566770"/>
            <a:ext cx="3168352" cy="119761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тематические занятия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5436096" y="3857629"/>
            <a:ext cx="3168352" cy="107157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4436368" y="5021560"/>
            <a:ext cx="3168352" cy="119761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чтение стихов, сказок, пословиц, поговорок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770432" y="2650647"/>
            <a:ext cx="978408" cy="144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288859">
            <a:off x="2089272" y="2761862"/>
            <a:ext cx="1147683" cy="94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0459077">
            <a:off x="2840001" y="3603182"/>
            <a:ext cx="1979522" cy="89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1222991" flipV="1">
            <a:off x="3360731" y="4513503"/>
            <a:ext cx="1549622" cy="143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707973">
            <a:off x="2979786" y="5411232"/>
            <a:ext cx="1238066" cy="164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61171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проекту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xmlns="" val="275328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s://www.free-wallpapers.su/data/media/2281/big/mon0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58847"/>
            <a:ext cx="684076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Подготовительная  группа: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«Банк», «Аптека»,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«Магазин»,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Ребусы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Игры-путешествия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Банковские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карты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Банкомат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Дидактические игры «Какой товар лишний?», «Что угодно для души», «Деньги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«Кафе», «Кухня»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Дидактические игры «Дорого – дешево», «Потребность – возможность», «Бюджет» и другие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лэпбуки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https://userscontent2.emaze.com/images/0e14447d-ee5e-41a9-9214-9406fce6c3ca/409452b40088d89aa9f7466bc0103da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userscontent2.emaze.com/images/0e14447d-ee5e-41a9-9214-9406fce6c3ca/409452b40088d89aa9f7466bc0103da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626192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get-zen_doc/119173/pub_5c48310243099005c7bf9f09_5c4833269f7f1500b75abd54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332627" cy="692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Взаимодействие с семьей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1545398199_a630d708e8442dc65bc0426ab8f694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212976"/>
            <a:ext cx="3259638" cy="3264653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>
            <a:off x="285720" y="1124744"/>
            <a:ext cx="3638208" cy="12961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1643041" y="2564904"/>
            <a:ext cx="238297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3714744" y="1285860"/>
            <a:ext cx="3714776" cy="120015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929190" y="2786058"/>
            <a:ext cx="3714776" cy="120015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одительские собрания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000628" y="4357694"/>
            <a:ext cx="3714776" cy="180761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и обогащенние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развивающей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среды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2199163">
            <a:off x="3511305" y="2402302"/>
            <a:ext cx="249303" cy="12714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4364668">
            <a:off x="4093072" y="3347387"/>
            <a:ext cx="265166" cy="11523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5400000">
            <a:off x="3866656" y="4359936"/>
            <a:ext cx="291984" cy="12627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456690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207</Words>
  <Application>Microsoft Office PowerPoint</Application>
  <PresentationFormat>Экран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бюджетное  дошкольное образовательное учреждение «Красносопкинский детский сад «Аленка»    Проект « Формирование предпосылок финансовой грамотности у детей старшего дошкольного возраста посредством проектной деятельности «Маленький финансист»» </vt:lpstr>
      <vt:lpstr>«Деньги, которыми обладаешь  – орудие свободы;  те, за которыми гонишься  — орудие рабства» Жан-Жак Руссо </vt:lpstr>
      <vt:lpstr>Актуальность Финансовое просвещение и экономическое воспитание-сравнительно новое направление в дошкольной педагогике. Многочисленные исследования последних лет свидетельствуют о необходимости внедрения экономического образования с дошкольного возраста, когда дети получают первичный опыт участия в элементарных экономических отношениях, происходит их приобщение к миру экономической действительности. Содержание проекта, в соответствии с ФГОС ДО, обеспечивает развитие личности, мотивации и способности детей в различных видах деятельности и охватывает следующие структурные единицы, представляющие определенные направления развития и образования детей: социально-коммуникативное развитие; познавательное развитие; речевое развитие; художественно-эстетическое развитие.</vt:lpstr>
      <vt:lpstr>Цель проекта: содействие финансовому просвещению и воспитанию детей дошкольного возраста, создание необходимой мотивации для повышения их финансовой грамотности детей старшего дошкольного возраста в МБДОУ «Красносопкинский детский сад «Аленка»  .  </vt:lpstr>
      <vt:lpstr>Задачи:  Практическая задача: развивать у детей интерес к знаниям о финансовой грамотности, формировать систему знаний о социально-экономических отношениях в обществе. Образовательные задачи: ознакомить с сущностью основных финансово-экономических категорий. Развивающие задачи: развивать познавательный интерес детей к вопросам финансовой грамотности и применению этих знаний на практике, развивать способность развернуть игру, согласовывая собственный игровой замысел с замыслами сверстников; развивать речь, внимание, мыслительные операции, воспитывать любознательность в процессе познавательно-игровой деятельности. Воспитательные задачи: - воспитать разумный подход к своим желаниям, сопоставлять их с возможностями бюджета семьи, способствовать воспитанию нравственных качеств.  </vt:lpstr>
      <vt:lpstr>Методы и приемы работы с детьми по финансовой грамотности </vt:lpstr>
      <vt:lpstr>Подготовка к проекту</vt:lpstr>
      <vt:lpstr>Слайд 8</vt:lpstr>
      <vt:lpstr>Взаимодействие с семьей</vt:lpstr>
      <vt:lpstr>Консультации для родителей:</vt:lpstr>
      <vt:lpstr>Читаем с детьми:</vt:lpstr>
      <vt:lpstr>Экскурсия в банк</vt:lpstr>
      <vt:lpstr>Целевая прогулка в магазин</vt:lpstr>
      <vt:lpstr>Сюжетно-ролевая игра «Магазин»</vt:lpstr>
      <vt:lpstr>Сюжетно-дидактическая игра «Кафе»</vt:lpstr>
      <vt:lpstr>Сюжетно-ролевая игра «Банк»</vt:lpstr>
      <vt:lpstr>Лепбук</vt:lpstr>
      <vt:lpstr>Слайд 18</vt:lpstr>
      <vt:lpstr>Игра-викторина «юные финансисты»</vt:lpstr>
      <vt:lpstr>Мониторинг детей «Финансовая грамотность»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№ 10» г.Ярославль   Формирование финансовой грамотности у детей дошкольного возраста</dc:title>
  <dc:creator>Админ</dc:creator>
  <cp:lastModifiedBy>АЛЁНКА</cp:lastModifiedBy>
  <cp:revision>77</cp:revision>
  <dcterms:created xsi:type="dcterms:W3CDTF">2020-05-14T12:09:52Z</dcterms:created>
  <dcterms:modified xsi:type="dcterms:W3CDTF">2024-09-20T04:44:29Z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1268046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