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58" r:id="rId5"/>
    <p:sldId id="265" r:id="rId6"/>
    <p:sldId id="266" r:id="rId7"/>
    <p:sldId id="277" r:id="rId8"/>
    <p:sldId id="267" r:id="rId9"/>
    <p:sldId id="281" r:id="rId10"/>
    <p:sldId id="282" r:id="rId11"/>
    <p:sldId id="283" r:id="rId12"/>
    <p:sldId id="284" r:id="rId13"/>
    <p:sldId id="285" r:id="rId14"/>
    <p:sldId id="269" r:id="rId15"/>
    <p:sldId id="276" r:id="rId16"/>
    <p:sldId id="280" r:id="rId17"/>
    <p:sldId id="260" r:id="rId18"/>
    <p:sldId id="261" r:id="rId19"/>
    <p:sldId id="262" r:id="rId20"/>
    <p:sldId id="263" r:id="rId21"/>
    <p:sldId id="26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8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814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МБДОУ «</a:t>
            </a:r>
            <a:r>
              <a:rPr lang="ru-RU" sz="2800" b="1" dirty="0" err="1" smtClean="0"/>
              <a:t>Красносопкинский</a:t>
            </a:r>
            <a:r>
              <a:rPr lang="ru-RU" sz="2800" b="1" dirty="0" smtClean="0"/>
              <a:t> детский сад «Аленка»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9303" y="1571612"/>
            <a:ext cx="77217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     Естественнонаучная грамотность </a:t>
            </a:r>
          </a:p>
          <a:p>
            <a:endParaRPr lang="ru-RU" sz="2800" b="1" i="1" dirty="0" smtClean="0"/>
          </a:p>
          <a:p>
            <a:r>
              <a:rPr lang="ru-RU" sz="2800" b="1" i="1" dirty="0" smtClean="0"/>
              <a:t>                Экспериментирование</a:t>
            </a:r>
          </a:p>
          <a:p>
            <a:r>
              <a:rPr lang="ru-RU" sz="2800" b="1" i="1" dirty="0" smtClean="0"/>
              <a:t>                </a:t>
            </a:r>
            <a:r>
              <a:rPr lang="ru-RU" sz="2800" b="1" i="1" dirty="0" smtClean="0">
                <a:solidFill>
                  <a:srgbClr val="7030A0"/>
                </a:solidFill>
              </a:rPr>
              <a:t>«Напитки для цветов»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4643446"/>
            <a:ext cx="5090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Воспитатель: Скорнякова Н.В. 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35" r="972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20888"/>
            <a:ext cx="2861997" cy="47629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31" b="100000" l="0" r="50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118" r="47283"/>
          <a:stretch/>
        </p:blipFill>
        <p:spPr>
          <a:xfrm>
            <a:off x="5454352" y="5087415"/>
            <a:ext cx="1997968" cy="185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6707375" cy="3145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60" y="3501008"/>
            <a:ext cx="6667058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6878849" cy="3305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645024"/>
            <a:ext cx="6868555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8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8640"/>
            <a:ext cx="7279158" cy="3057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41600" r="9838" b="11151"/>
          <a:stretch/>
        </p:blipFill>
        <p:spPr>
          <a:xfrm>
            <a:off x="1835695" y="3501008"/>
            <a:ext cx="724830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2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r="7550" b="22700"/>
          <a:stretch/>
        </p:blipFill>
        <p:spPr>
          <a:xfrm>
            <a:off x="1547664" y="260648"/>
            <a:ext cx="7488832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41" y="3661215"/>
            <a:ext cx="7469955" cy="31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3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-500098" y="0"/>
            <a:ext cx="96440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1" y="404664"/>
            <a:ext cx="81038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ВЫВОД:  </a:t>
            </a:r>
            <a:r>
              <a:rPr lang="ru-RU" sz="2800" b="1" i="1" dirty="0" smtClean="0">
                <a:solidFill>
                  <a:srgbClr val="FF0000"/>
                </a:solidFill>
              </a:rPr>
              <a:t>Цветы нужно  поливать водой.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endParaRPr lang="ru-RU" sz="2800" b="1" i="1" dirty="0" smtClean="0">
              <a:solidFill>
                <a:srgbClr val="FF0000"/>
              </a:solidFill>
            </a:endParaRP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r>
              <a:rPr lang="ru-RU" sz="2800" b="1" i="1" dirty="0" smtClean="0"/>
              <a:t> Р.</a:t>
            </a:r>
            <a:r>
              <a:rPr lang="en-US" sz="2800" b="1" i="1" dirty="0" smtClean="0"/>
              <a:t>S</a:t>
            </a:r>
            <a:r>
              <a:rPr lang="ru-RU" sz="2800" b="1" i="1" dirty="0" smtClean="0"/>
              <a:t>……..</a:t>
            </a:r>
            <a:endParaRPr lang="ru-RU" sz="2800" b="1" i="1" dirty="0" smtClean="0">
              <a:solidFill>
                <a:srgbClr val="FF0000"/>
              </a:solidFill>
            </a:endParaRPr>
          </a:p>
          <a:p>
            <a:endParaRPr lang="ru-RU" sz="2800" b="1" i="1" dirty="0" smtClean="0"/>
          </a:p>
          <a:p>
            <a:r>
              <a:rPr lang="ru-RU" sz="2800" b="1" i="1" dirty="0" smtClean="0"/>
              <a:t>Дети узнали, что растения получают  витамины из удобрений.</a:t>
            </a:r>
            <a:br>
              <a:rPr lang="ru-RU" sz="2800" b="1" i="1" dirty="0" smtClean="0"/>
            </a:br>
            <a:r>
              <a:rPr lang="ru-RU" sz="2800" b="1" i="1" dirty="0" smtClean="0"/>
              <a:t>- Что такое удобрения?</a:t>
            </a:r>
            <a:br>
              <a:rPr lang="ru-RU" sz="2800" b="1" i="1" dirty="0" smtClean="0"/>
            </a:br>
            <a:r>
              <a:rPr lang="ru-RU" sz="2800" b="1" i="1" dirty="0" smtClean="0"/>
              <a:t>- Какие удобрения нужны цветам?</a:t>
            </a:r>
            <a:br>
              <a:rPr lang="ru-RU" sz="2800" b="1" i="1" dirty="0" smtClean="0"/>
            </a:br>
            <a:r>
              <a:rPr lang="ru-RU" sz="2800" b="1" i="1" dirty="0" smtClean="0"/>
              <a:t>- Где их взять</a:t>
            </a:r>
            <a:r>
              <a:rPr lang="ru-RU" sz="2800" b="1" i="1" dirty="0"/>
              <a:t>?</a:t>
            </a:r>
            <a:br>
              <a:rPr lang="ru-RU" sz="2800" b="1" i="1" dirty="0"/>
            </a:br>
            <a:r>
              <a:rPr lang="ru-RU" sz="2800" b="1" i="1" dirty="0"/>
              <a:t/>
            </a:r>
            <a:br>
              <a:rPr lang="ru-RU" sz="2800" b="1" i="1" dirty="0"/>
            </a:b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5615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" y="26702"/>
            <a:ext cx="6961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814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МБДОУ «</a:t>
            </a:r>
            <a:r>
              <a:rPr lang="ru-RU" sz="2800" b="1" dirty="0" err="1" smtClean="0"/>
              <a:t>Красносопкинский</a:t>
            </a:r>
            <a:r>
              <a:rPr lang="ru-RU" sz="2800" b="1" dirty="0" smtClean="0"/>
              <a:t> детский сад «Аленка»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5190" y="1844824"/>
            <a:ext cx="83535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/>
              <a:t>  Детская научно-исследовательская конференция</a:t>
            </a:r>
            <a:br>
              <a:rPr lang="ru-RU" sz="2800" b="1" i="1" dirty="0" smtClean="0"/>
            </a:br>
            <a:r>
              <a:rPr lang="ru-RU" sz="2800" b="1" i="1" dirty="0" smtClean="0">
                <a:solidFill>
                  <a:srgbClr val="C00000"/>
                </a:solidFill>
              </a:rPr>
              <a:t>«Мои первые открытия»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9303" y="2996952"/>
            <a:ext cx="6984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Направление: </a:t>
            </a:r>
            <a:r>
              <a:rPr lang="ru-RU" sz="2800" b="1" i="1" dirty="0" smtClean="0">
                <a:solidFill>
                  <a:srgbClr val="7030A0"/>
                </a:solidFill>
              </a:rPr>
              <a:t>«Этот удивительный </a:t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>                        окружающий мир» (биология)</a:t>
            </a:r>
          </a:p>
          <a:p>
            <a:r>
              <a:rPr lang="ru-RU" sz="2800" b="1" i="1" dirty="0" smtClean="0"/>
              <a:t>Тема: </a:t>
            </a:r>
            <a:r>
              <a:rPr lang="ru-RU" sz="2800" b="1" i="1" dirty="0" smtClean="0">
                <a:solidFill>
                  <a:srgbClr val="7030A0"/>
                </a:solidFill>
              </a:rPr>
              <a:t>«Напитки для цветов»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213" y="4779072"/>
            <a:ext cx="5973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Автор: Зуев Кирилл (старшая группа)</a:t>
            </a:r>
            <a:br>
              <a:rPr lang="ru-RU" sz="2400" b="1" dirty="0" smtClean="0"/>
            </a:br>
            <a:r>
              <a:rPr lang="ru-RU" sz="2400" b="1" dirty="0" smtClean="0"/>
              <a:t>Куратор: Скорнякова Н.В. </a:t>
            </a:r>
            <a:br>
              <a:rPr lang="ru-RU" sz="2400" b="1" dirty="0" smtClean="0"/>
            </a:br>
            <a:r>
              <a:rPr lang="ru-RU" sz="2400" b="1" dirty="0" smtClean="0"/>
              <a:t>                  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35" r="972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20888"/>
            <a:ext cx="2861997" cy="47629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31" b="100000" l="0" r="50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118" r="47283"/>
          <a:stretch/>
        </p:blipFill>
        <p:spPr>
          <a:xfrm>
            <a:off x="5454352" y="5087415"/>
            <a:ext cx="1997968" cy="185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-500098" y="0"/>
            <a:ext cx="96440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1" y="404664"/>
            <a:ext cx="81038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/>
            </a:r>
            <a:br>
              <a:rPr lang="ru-RU" sz="2800" b="1" i="1" dirty="0"/>
            </a:br>
            <a:r>
              <a:rPr lang="ru-RU" sz="2800" b="1" i="1" dirty="0"/>
              <a:t/>
            </a:r>
            <a:br>
              <a:rPr lang="ru-RU" sz="2800" b="1" i="1" dirty="0"/>
            </a:b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endParaRPr lang="ru-RU" sz="2800" b="1" i="1" dirty="0"/>
          </a:p>
        </p:txBody>
      </p:sp>
      <p:pic>
        <p:nvPicPr>
          <p:cNvPr id="1029" name="Picture 5" descr="F:\Зуев Кирилл диплом 1 место.jpg"/>
          <p:cNvPicPr>
            <a:picLocks noChangeAspect="1" noChangeArrowheads="1"/>
          </p:cNvPicPr>
          <p:nvPr/>
        </p:nvPicPr>
        <p:blipFill>
          <a:blip r:embed="rId3"/>
          <a:srcRect l="1695" t="1170" b="1718"/>
          <a:stretch>
            <a:fillRect/>
          </a:stretch>
        </p:blipFill>
        <p:spPr bwMode="auto">
          <a:xfrm>
            <a:off x="2071670" y="0"/>
            <a:ext cx="4692513" cy="6715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15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09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0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6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24678" r="10140" b="239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1472" y="2500306"/>
            <a:ext cx="77153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 smtClean="0"/>
              <a:t>        </a:t>
            </a:r>
            <a:r>
              <a:rPr lang="ru-RU" sz="2400" u="sng" dirty="0" smtClean="0"/>
              <a:t>Цель</a:t>
            </a:r>
            <a:r>
              <a:rPr lang="ru-RU" sz="2400" dirty="0" smtClean="0"/>
              <a:t> моей работы</a:t>
            </a:r>
            <a:r>
              <a:rPr lang="ru-RU" sz="2400" b="1" dirty="0" smtClean="0"/>
              <a:t>:</a:t>
            </a:r>
          </a:p>
          <a:p>
            <a:pPr fontAlgn="base"/>
            <a:r>
              <a:rPr lang="ru-RU" sz="2400" dirty="0" smtClean="0"/>
              <a:t>развитие познавательного интереса у детей старшего дошкольного возраста через включение в процесс экспериментирования.</a:t>
            </a:r>
          </a:p>
          <a:p>
            <a:pPr fontAlgn="base"/>
            <a:r>
              <a:rPr lang="ru-RU" sz="2400" dirty="0" smtClean="0"/>
              <a:t>       Для</a:t>
            </a:r>
            <a:r>
              <a:rPr lang="ru-RU" sz="2400" b="1" dirty="0" smtClean="0"/>
              <a:t> </a:t>
            </a:r>
            <a:r>
              <a:rPr lang="ru-RU" sz="2400" dirty="0" smtClean="0"/>
              <a:t>достижения цели мною были поставлены следующие </a:t>
            </a:r>
            <a:r>
              <a:rPr lang="ru-RU" sz="2400" u="sng" dirty="0" smtClean="0"/>
              <a:t>задачи</a:t>
            </a:r>
            <a:r>
              <a:rPr lang="ru-RU" sz="2400" dirty="0" smtClean="0"/>
              <a:t>:</a:t>
            </a:r>
          </a:p>
          <a:p>
            <a:pPr fontAlgn="base"/>
            <a:r>
              <a:rPr lang="ru-RU" sz="2400" dirty="0" smtClean="0"/>
              <a:t>    -  формировать у детей основные природоведческие представления и понятия о живой природе;</a:t>
            </a:r>
          </a:p>
          <a:p>
            <a:pPr fontAlgn="base"/>
            <a:r>
              <a:rPr lang="ru-RU" sz="2400" dirty="0" smtClean="0"/>
              <a:t>    -  развивать навыки </a:t>
            </a:r>
            <a:r>
              <a:rPr lang="ru-RU" sz="2400" dirty="0" smtClean="0"/>
              <a:t>экспериментальной</a:t>
            </a:r>
            <a:r>
              <a:rPr lang="ru-RU" sz="2400" dirty="0" smtClean="0"/>
              <a:t> </a:t>
            </a:r>
            <a:r>
              <a:rPr lang="ru-RU" sz="2400" dirty="0" smtClean="0"/>
              <a:t>деятельности;</a:t>
            </a:r>
          </a:p>
          <a:p>
            <a:pPr fontAlgn="base"/>
            <a:r>
              <a:rPr lang="ru-RU" sz="2400" dirty="0" smtClean="0"/>
              <a:t>    - создать благоприятные условия для воспитания экологически грамотного ребенка.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0"/>
            <a:ext cx="80724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/>
              <a:t>Целью формирования естественнонаучной грамотности дошкольников является развитие у детей любознательности, познавательной активности, интереса к поисковой деятельности.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3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399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0"/>
          <a:stretch/>
        </p:blipFill>
        <p:spPr>
          <a:xfrm>
            <a:off x="-1500" y="16880"/>
            <a:ext cx="9144000" cy="6849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222111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Дети любят дежурить в уголке природы – поливать и опрыскивать цветы, рыхлить землю, убирать засохшие цветы и листики, протирать листочки.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78" y="1812337"/>
            <a:ext cx="3744416" cy="322451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320000">
            <a:off x="28221" y="2927088"/>
            <a:ext cx="3156587" cy="379924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026" name="Picture 2" descr="C:\Users\Татьяна\Desktop\РРРРр ЦЦЦ\0..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000">
            <a:off x="5926903" y="2856823"/>
            <a:ext cx="2880320" cy="394916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8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0" y="-6393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536" y="-171400"/>
            <a:ext cx="8424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Однажды, поливая цветы, Кирилл спросил:</a:t>
            </a:r>
            <a:br>
              <a:rPr lang="ru-RU" sz="2800" b="1" dirty="0" smtClean="0"/>
            </a:br>
            <a:r>
              <a:rPr lang="ru-RU" sz="2800" b="1" dirty="0" smtClean="0"/>
              <a:t>«Почему всегда поливаем цветы только водой?</a:t>
            </a:r>
            <a:br>
              <a:rPr lang="ru-RU" sz="2800" b="1" dirty="0" smtClean="0"/>
            </a:br>
            <a:r>
              <a:rPr lang="ru-RU" sz="2800" b="1" dirty="0" smtClean="0"/>
              <a:t>Ведь мы пьем разные напитки – сок, компот, молоко, чай, газировку. Родители и воспитатели, говорят, что в них много полезных витаминов.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500000">
            <a:off x="-80341" y="2820590"/>
            <a:ext cx="3665232" cy="264977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00">
            <a:off x="5606184" y="2731024"/>
            <a:ext cx="3488673" cy="294143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2050" name="Picture 2" descr="C:\Users\Татьяна\Desktop\сок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"/>
          <a:stretch/>
        </p:blipFill>
        <p:spPr bwMode="auto">
          <a:xfrm>
            <a:off x="3363698" y="2070642"/>
            <a:ext cx="2393779" cy="351859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-1200000">
            <a:off x="81229" y="5541806"/>
            <a:ext cx="2784855" cy="10995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Будешь пить молоко-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будешь прыгать высоко.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64443" y="5754246"/>
            <a:ext cx="2592288" cy="10066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Будешь пить сок-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будешь строен и высок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200000">
            <a:off x="6054376" y="5635614"/>
            <a:ext cx="2592288" cy="10600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Приходите к чаю-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пирогами угощаю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2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0" y="0"/>
            <a:ext cx="9144000" cy="70294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707370" y="1929036"/>
            <a:ext cx="52565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Может эти витаминные напитки понравятся нашим цветам? И они будут расти еще быстрее и красивее. </a:t>
            </a:r>
          </a:p>
          <a:p>
            <a:r>
              <a:rPr lang="ru-RU" sz="2400" b="1" dirty="0" smtClean="0"/>
              <a:t>Мы с детьми решили поливать цветы разными полезными напитками.</a:t>
            </a:r>
            <a:br>
              <a:rPr lang="ru-RU" sz="2400" b="1" dirty="0" smtClean="0"/>
            </a:br>
            <a:r>
              <a:rPr lang="ru-RU" sz="2400" b="1" dirty="0" smtClean="0"/>
              <a:t>Но! Вдруг мы не правы и испортим наши красивые цветы. Поэтому</a:t>
            </a:r>
            <a:r>
              <a:rPr lang="ru-RU" sz="2400" b="1" dirty="0"/>
              <a:t> </a:t>
            </a:r>
            <a:r>
              <a:rPr lang="ru-RU" sz="2400" b="1" dirty="0" smtClean="0"/>
              <a:t>для эксперимента решили взять черенки хризантем.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300343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Цель:</a:t>
            </a:r>
            <a:r>
              <a:rPr lang="ru-RU" sz="2400" b="1" i="1" dirty="0"/>
              <a:t> Узнать понравятся ли цветам напитки, которые </a:t>
            </a:r>
            <a:r>
              <a:rPr lang="ru-RU" sz="2400" b="1" i="1" dirty="0" smtClean="0"/>
              <a:t>      пьют взрослые и дети.</a:t>
            </a:r>
            <a:br>
              <a:rPr lang="ru-RU" sz="2400" b="1" i="1" dirty="0" smtClean="0"/>
            </a:br>
            <a:r>
              <a:rPr lang="ru-RU" sz="2400" b="1" i="1" dirty="0" smtClean="0">
                <a:solidFill>
                  <a:srgbClr val="7030A0"/>
                </a:solidFill>
              </a:rPr>
              <a:t>Объект </a:t>
            </a:r>
            <a:r>
              <a:rPr lang="ru-RU" sz="2400" b="1" i="1" dirty="0">
                <a:solidFill>
                  <a:srgbClr val="7030A0"/>
                </a:solidFill>
              </a:rPr>
              <a:t>исследования: </a:t>
            </a:r>
            <a:r>
              <a:rPr lang="ru-RU" sz="2400" b="1" i="1" dirty="0"/>
              <a:t>Укорененные черенки хризантем</a:t>
            </a:r>
            <a:r>
              <a:rPr lang="ru-RU" sz="2400" b="1" i="1" dirty="0" smtClean="0"/>
              <a:t>.</a:t>
            </a:r>
            <a:br>
              <a:rPr lang="ru-RU" sz="2400" b="1" i="1" dirty="0" smtClean="0"/>
            </a:br>
            <a:r>
              <a:rPr lang="ru-RU" sz="2400" b="1" i="1" dirty="0" smtClean="0">
                <a:solidFill>
                  <a:srgbClr val="7030A0"/>
                </a:solidFill>
              </a:rPr>
              <a:t>Гипотеза</a:t>
            </a:r>
            <a:r>
              <a:rPr lang="ru-RU" sz="2400" b="1" i="1" dirty="0">
                <a:solidFill>
                  <a:srgbClr val="7030A0"/>
                </a:solidFill>
              </a:rPr>
              <a:t>:</a:t>
            </a:r>
            <a:r>
              <a:rPr lang="ru-RU" sz="2400" b="1" i="1" dirty="0"/>
              <a:t> Витаминные напитки полезны всем.</a:t>
            </a:r>
          </a:p>
        </p:txBody>
      </p:sp>
      <p:pic>
        <p:nvPicPr>
          <p:cNvPr id="1026" name="Picture 2" descr="C:\Users\Татьяна\Desktop\думает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7"/>
          <a:stretch/>
        </p:blipFill>
        <p:spPr bwMode="auto">
          <a:xfrm>
            <a:off x="134436" y="588162"/>
            <a:ext cx="3189344" cy="471218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 rot="840000">
            <a:off x="2224145" y="130823"/>
            <a:ext cx="4176464" cy="1709162"/>
          </a:xfrm>
          <a:prstGeom prst="wedgeEllipseCallout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2889" l="889" r="96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23" y="209284"/>
            <a:ext cx="1917039" cy="1917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00" l="5375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16" y="290275"/>
            <a:ext cx="1944996" cy="1606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-6976"/>
            <a:ext cx="1296712" cy="12967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78" y="588162"/>
            <a:ext cx="858688" cy="9813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556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93" y="939199"/>
            <a:ext cx="1305463" cy="8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0" y="14955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808" y="158499"/>
            <a:ext cx="78597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Дети сами посадили маленькие</a:t>
            </a:r>
            <a:r>
              <a:rPr lang="ru-RU" sz="2800" b="1" dirty="0"/>
              <a:t> </a:t>
            </a:r>
            <a:r>
              <a:rPr lang="ru-RU" sz="2800" b="1" dirty="0" smtClean="0"/>
              <a:t>черенки</a:t>
            </a:r>
            <a:br>
              <a:rPr lang="ru-RU" sz="2800" b="1" dirty="0" smtClean="0"/>
            </a:br>
            <a:r>
              <a:rPr lang="ru-RU" sz="2800" b="1" dirty="0" smtClean="0"/>
              <a:t> хризантем в стаканчики, приготовили</a:t>
            </a:r>
            <a:r>
              <a:rPr lang="ru-RU" sz="2800" b="1" dirty="0"/>
              <a:t> </a:t>
            </a:r>
            <a:r>
              <a:rPr lang="ru-RU" sz="2800" b="1" dirty="0" smtClean="0"/>
              <a:t>для них </a:t>
            </a:r>
            <a:br>
              <a:rPr lang="ru-RU" sz="2800" b="1" dirty="0" smtClean="0"/>
            </a:br>
            <a:r>
              <a:rPr lang="ru-RU" sz="2800" b="1" dirty="0" smtClean="0"/>
              <a:t>таблички, разные напитки, журнал наблюдений.</a:t>
            </a:r>
            <a:br>
              <a:rPr lang="ru-RU" sz="2800" b="1" dirty="0" smtClean="0"/>
            </a:br>
            <a:r>
              <a:rPr lang="ru-RU" sz="2800" b="1" dirty="0" smtClean="0"/>
              <a:t>У нас получился ФИТОБАР для цветов!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00" y="2297640"/>
            <a:ext cx="2592288" cy="238119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085184"/>
            <a:ext cx="3242072" cy="146727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026" name="Picture 2" descr="C:\Users\Татьяна\Desktop\РРРРр ЦЦЦ\ф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04523"/>
            <a:ext cx="5400600" cy="44917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1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Татьяна\Desktop\ЦВЕТЫ презен\1676594571_catherineasquithgallery-com-p-fon-dlya-prezentatsii-zelenaya-ramka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490008"/>
            <a:ext cx="66511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0" b="1" i="1" dirty="0" smtClean="0">
                <a:solidFill>
                  <a:srgbClr val="FF0000"/>
                </a:solidFill>
              </a:rPr>
              <a:t>ФИТОБАР</a:t>
            </a:r>
            <a:endParaRPr lang="ru-RU" sz="120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100000" l="1917" r="9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10621"/>
            <a:ext cx="5363305" cy="3575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7" b="100000" l="0" r="980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5622"/>
            <a:ext cx="2627784" cy="3003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02" y="3485317"/>
            <a:ext cx="3316366" cy="3316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79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41705"/>
            <a:ext cx="4043067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-51991" y="0"/>
            <a:ext cx="9195991" cy="69422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8"/>
          <a:stretch/>
        </p:blipFill>
        <p:spPr bwMode="auto">
          <a:xfrm>
            <a:off x="109752" y="4297806"/>
            <a:ext cx="2734056" cy="252431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5"/>
          <a:stretch/>
        </p:blipFill>
        <p:spPr bwMode="auto">
          <a:xfrm>
            <a:off x="323528" y="2071481"/>
            <a:ext cx="2185570" cy="210623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28" y="1886347"/>
            <a:ext cx="5748242" cy="497165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7099" y="181675"/>
            <a:ext cx="8820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Поливали цветы разными напитками и в конце каждой недели фотографировали.  Заполняли журнал наблюдений, в котором отмечали как выглядят цветы :</a:t>
            </a:r>
            <a:r>
              <a:rPr lang="ru-RU" sz="2800" b="1" dirty="0"/>
              <a:t> </a:t>
            </a:r>
            <a:r>
              <a:rPr lang="ru-RU" sz="2800" b="1" dirty="0" smtClean="0"/>
              <a:t>   +    Растет</a:t>
            </a:r>
            <a:r>
              <a:rPr lang="ru-RU" sz="2800" b="1" dirty="0"/>
              <a:t>;</a:t>
            </a:r>
            <a:r>
              <a:rPr lang="ru-RU" sz="2800" b="1" dirty="0" smtClean="0"/>
              <a:t>       -     Не растет;       Х    Пропал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898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65" y="188640"/>
            <a:ext cx="6724823" cy="30434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65" y="3370912"/>
            <a:ext cx="6724823" cy="341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202</Words>
  <Application>Microsoft Office PowerPoint</Application>
  <PresentationFormat>Экран (4:3)</PresentationFormat>
  <Paragraphs>35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skorn.nata1972@gmail.com</cp:lastModifiedBy>
  <cp:revision>49</cp:revision>
  <dcterms:created xsi:type="dcterms:W3CDTF">2024-04-04T05:42:10Z</dcterms:created>
  <dcterms:modified xsi:type="dcterms:W3CDTF">2024-06-14T01:37:10Z</dcterms:modified>
</cp:coreProperties>
</file>