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5689" y="4293096"/>
            <a:ext cx="8084743" cy="2304256"/>
          </a:xfrm>
        </p:spPr>
        <p:txBody>
          <a:bodyPr>
            <a:noAutofit/>
          </a:bodyPr>
          <a:lstStyle/>
          <a:p>
            <a:pPr algn="l" fontAlgn="base"/>
            <a:endParaRPr lang="ru-RU" sz="1600" dirty="0"/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432047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Дидактическая игра </a:t>
            </a:r>
            <a:br>
              <a:rPr lang="ru-RU" sz="3200" dirty="0" smtClean="0"/>
            </a:br>
            <a:r>
              <a:rPr lang="ru-RU" sz="3200" dirty="0" smtClean="0"/>
              <a:t>«Сварим суп»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                              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                                      Подготовила: </a:t>
            </a:r>
            <a:br>
              <a:rPr lang="ru-RU" sz="3200" dirty="0" smtClean="0"/>
            </a:br>
            <a:r>
              <a:rPr lang="ru-RU" sz="3200" dirty="0" smtClean="0"/>
              <a:t>             воспитатель </a:t>
            </a:r>
            <a:r>
              <a:rPr lang="ru-RU" sz="3200" dirty="0" err="1" smtClean="0"/>
              <a:t>Балахонова</a:t>
            </a:r>
            <a:r>
              <a:rPr lang="ru-RU" sz="3200" dirty="0" smtClean="0"/>
              <a:t> М.Н.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6589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5689" y="4293096"/>
            <a:ext cx="8084743" cy="2304256"/>
          </a:xfrm>
        </p:spPr>
        <p:txBody>
          <a:bodyPr>
            <a:noAutofit/>
          </a:bodyPr>
          <a:lstStyle/>
          <a:p>
            <a:pPr algn="l" fontAlgn="base"/>
            <a:r>
              <a:rPr lang="ru-RU" sz="1600" dirty="0" smtClean="0"/>
              <a:t>Предлагаем вашему </a:t>
            </a:r>
            <a:r>
              <a:rPr lang="ru-RU" sz="1600" dirty="0"/>
              <a:t>вниманию </a:t>
            </a:r>
            <a:r>
              <a:rPr lang="ru-RU" sz="1600" b="1" dirty="0"/>
              <a:t>дидактическую</a:t>
            </a:r>
            <a:r>
              <a:rPr lang="ru-RU" sz="1600" dirty="0"/>
              <a:t> игру сделанную своими </a:t>
            </a:r>
            <a:r>
              <a:rPr lang="ru-RU" sz="1600" dirty="0" smtClean="0"/>
              <a:t>руками   </a:t>
            </a:r>
            <a:r>
              <a:rPr lang="ru-RU" sz="1600" dirty="0"/>
              <a:t> </a:t>
            </a:r>
            <a:r>
              <a:rPr lang="ru-RU" sz="1600" i="1" dirty="0"/>
              <a:t>«</a:t>
            </a:r>
            <a:r>
              <a:rPr lang="ru-RU" sz="1600" b="1" i="1" dirty="0"/>
              <a:t>Сварим вкусный </a:t>
            </a:r>
            <a:r>
              <a:rPr lang="ru-RU" sz="1600" b="1" i="1" dirty="0" smtClean="0"/>
              <a:t>суп и компот</a:t>
            </a:r>
            <a:r>
              <a:rPr lang="ru-RU" sz="1600" i="1" dirty="0" smtClean="0"/>
              <a:t>».</a:t>
            </a:r>
            <a:r>
              <a:rPr lang="ru-RU" sz="1600" dirty="0" smtClean="0"/>
              <a:t> Идея </a:t>
            </a:r>
            <a:r>
              <a:rPr lang="ru-RU" sz="1600" dirty="0"/>
              <a:t>сделать такую игру пришла </a:t>
            </a:r>
            <a:r>
              <a:rPr lang="ru-RU" sz="1600" dirty="0" smtClean="0"/>
              <a:t>у нас  </a:t>
            </a:r>
            <a:r>
              <a:rPr lang="ru-RU" sz="1600" dirty="0"/>
              <a:t>на неделе знакомства с профессией повара. </a:t>
            </a:r>
            <a:r>
              <a:rPr lang="ru-RU" sz="1600" dirty="0" smtClean="0"/>
              <a:t>Игра предназначена </a:t>
            </a:r>
            <a:r>
              <a:rPr lang="ru-RU" sz="1600" dirty="0"/>
              <a:t>для детей </a:t>
            </a:r>
            <a:r>
              <a:rPr lang="ru-RU" sz="1600" dirty="0" smtClean="0"/>
              <a:t>от 2 </a:t>
            </a:r>
            <a:r>
              <a:rPr lang="ru-RU" sz="1600" dirty="0"/>
              <a:t> (с усложнением</a:t>
            </a:r>
            <a:r>
              <a:rPr lang="ru-RU" sz="1600" dirty="0" smtClean="0"/>
              <a:t>) </a:t>
            </a:r>
            <a:r>
              <a:rPr lang="ru-RU" sz="1600" dirty="0"/>
              <a:t>до 6 лет.</a:t>
            </a:r>
          </a:p>
          <a:p>
            <a:pPr algn="l" fontAlgn="base"/>
            <a:r>
              <a:rPr lang="ru-RU" sz="1600" smtClean="0"/>
              <a:t>Цель игры:</a:t>
            </a:r>
            <a:r>
              <a:rPr lang="ru-RU" sz="1600" dirty="0"/>
              <a:t> познакомить с новыми понятиями «суп» и «компот», повторить с детьми названия овощей и фруктов, закрепить умение делить их на группы, развивать у детей мелкую моторику и координацию движений пальцев рук, воспитывать познавательный интерес и усидчивость. Развивать словарный запас, память, активизировать речь.</a:t>
            </a:r>
          </a:p>
          <a:p>
            <a:pPr algn="l" fontAlgn="base"/>
            <a:endParaRPr lang="ru-RU" sz="1600" dirty="0"/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4320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Развитие речи в группе раннего возраста</a:t>
            </a:r>
            <a:endParaRPr lang="ru-RU" sz="3200" dirty="0"/>
          </a:p>
        </p:txBody>
      </p:sp>
      <p:pic>
        <p:nvPicPr>
          <p:cNvPr id="1026" name="Picture 2" descr="C:\Users\Admin\Desktop\IMG_20181228_1002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89" y="908720"/>
            <a:ext cx="2376263" cy="316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IMG_20181228_1004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893299"/>
            <a:ext cx="2376264" cy="3168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IMG_20181228_1002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08720"/>
            <a:ext cx="2426606" cy="3235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658919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9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   Дидактическая игра  «Сварим суп»                                                                                 Подготовила:               воспитатель Балахонова М.Н.</vt:lpstr>
      <vt:lpstr>Развитие речи в группе раннего возраста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в группе раннего возраста</dc:title>
  <dc:creator>Admin</dc:creator>
  <cp:lastModifiedBy>АЛЁНКА</cp:lastModifiedBy>
  <cp:revision>6</cp:revision>
  <dcterms:created xsi:type="dcterms:W3CDTF">2018-12-28T03:11:54Z</dcterms:created>
  <dcterms:modified xsi:type="dcterms:W3CDTF">2025-03-10T09:24:58Z</dcterms:modified>
</cp:coreProperties>
</file>